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4" r:id="rId1"/>
    <p:sldMasterId id="2147483819" r:id="rId2"/>
    <p:sldMasterId id="2147483830" r:id="rId3"/>
    <p:sldMasterId id="2147483808" r:id="rId4"/>
    <p:sldMasterId id="2147483842" r:id="rId5"/>
  </p:sldMasterIdLst>
  <p:notesMasterIdLst>
    <p:notesMasterId r:id="rId7"/>
  </p:notesMasterIdLst>
  <p:sldIdLst>
    <p:sldId id="25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6"/>
    <p:restoredTop sz="86388"/>
  </p:normalViewPr>
  <p:slideViewPr>
    <p:cSldViewPr snapToGrid="0" snapToObjects="1">
      <p:cViewPr varScale="1">
        <p:scale>
          <a:sx n="129" d="100"/>
          <a:sy n="129" d="100"/>
        </p:scale>
        <p:origin x="408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9C277-18B4-3240-B8E0-4E3DFC451D39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EC0FD-BE50-5547-BFB5-D4B1B5721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85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EC0FD-BE50-5547-BFB5-D4B1B5721D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71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317236DA-0E1F-A245-A7DE-33B252B095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479B7C-F84D-0542-A1A9-832095449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078" y="2525571"/>
            <a:ext cx="5801139" cy="82232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B962F-B4C2-CD45-AD0D-E436EB2E77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078" y="3429000"/>
            <a:ext cx="5801139" cy="726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2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4094784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2 Objects – L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75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216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949EA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950"/>
            <a:ext cx="483108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30875" y="1659366"/>
            <a:ext cx="47752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778E544-1633-CC45-ACD4-C26140CA777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730875" y="3478006"/>
            <a:ext cx="47752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156350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3 Objects – L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75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0619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216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951"/>
            <a:ext cx="4831080" cy="18130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30875" y="1659366"/>
            <a:ext cx="47752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778E544-1633-CC45-ACD4-C26140CA777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730875" y="3478006"/>
            <a:ext cx="47752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B5F7B13-E91F-F54F-A8D6-EC3071D0EA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63572" y="3478006"/>
            <a:ext cx="483108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482840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 Me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327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9668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47B4507-71CB-394C-9EBE-4AC75581E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632408"/>
            <a:ext cx="9667240" cy="35534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mtClean="0"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 err="1">
                <a:effectLst/>
                <a:latin typeface="Calibri" panose="020F0502020204030204" pitchFamily="34" charset="0"/>
              </a:rPr>
              <a:t>Liquidesto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vellenia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aute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eum</a:t>
            </a:r>
            <a:r>
              <a:rPr lang="en-US" dirty="0">
                <a:effectLst/>
                <a:latin typeface="Calibri" panose="020F0502020204030204" pitchFamily="34" charset="0"/>
              </a:rPr>
              <a:t> que </a:t>
            </a:r>
            <a:r>
              <a:rPr lang="en-US" dirty="0" err="1">
                <a:effectLst/>
                <a:latin typeface="Calibri" panose="020F0502020204030204" pitchFamily="34" charset="0"/>
              </a:rPr>
              <a:t>nonse</a:t>
            </a:r>
            <a:r>
              <a:rPr lang="en-US" dirty="0">
                <a:effectLst/>
                <a:latin typeface="Calibri" panose="020F0502020204030204" pitchFamily="34" charset="0"/>
              </a:rPr>
              <a:t> et, </a:t>
            </a:r>
            <a:r>
              <a:rPr lang="en-US" dirty="0" err="1">
                <a:effectLst/>
                <a:latin typeface="Calibri" panose="020F0502020204030204" pitchFamily="34" charset="0"/>
              </a:rPr>
              <a:t>quamus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doluptate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pedignamet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reped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ut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faccusda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dio</a:t>
            </a:r>
            <a:r>
              <a:rPr lang="en-US" dirty="0">
                <a:effectLst/>
                <a:latin typeface="Calibri" panose="020F0502020204030204" pitchFamily="34" charset="0"/>
              </a:rPr>
              <a:t> od </a:t>
            </a:r>
            <a:r>
              <a:rPr lang="en-US" dirty="0" err="1">
                <a:effectLst/>
                <a:latin typeface="Calibri" panose="020F0502020204030204" pitchFamily="34" charset="0"/>
              </a:rPr>
              <a:t>etur</a:t>
            </a:r>
            <a:r>
              <a:rPr lang="en-US" dirty="0">
                <a:effectLst/>
                <a:latin typeface="Calibri" panose="020F0502020204030204" pitchFamily="34" charset="0"/>
              </a:rPr>
              <a:t>? </a:t>
            </a:r>
            <a:r>
              <a:rPr lang="en-US" dirty="0" err="1">
                <a:effectLst/>
                <a:latin typeface="Calibri" panose="020F0502020204030204" pitchFamily="34" charset="0"/>
              </a:rPr>
              <a:t>Quiderf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erferia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dolupitatem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asimi</a:t>
            </a:r>
            <a:r>
              <a:rPr lang="en-US" dirty="0">
                <a:effectLst/>
                <a:latin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</a:rPr>
              <a:t>Aximporro</a:t>
            </a:r>
            <a:r>
              <a:rPr lang="en-US" dirty="0">
                <a:effectLst/>
                <a:latin typeface="Calibri" panose="020F0502020204030204" pitchFamily="34" charset="0"/>
              </a:rPr>
              <a:t> con pe prate re </a:t>
            </a:r>
            <a:r>
              <a:rPr lang="en-US" dirty="0" err="1">
                <a:effectLst/>
                <a:latin typeface="Calibri" panose="020F0502020204030204" pitchFamily="34" charset="0"/>
              </a:rPr>
              <a:t>volupta</a:t>
            </a:r>
            <a:r>
              <a:rPr lang="en-US" dirty="0">
                <a:effectLst/>
                <a:latin typeface="Calibri" panose="020F0502020204030204" pitchFamily="34" charset="0"/>
              </a:rPr>
              <a:t> quo con </a:t>
            </a:r>
            <a:r>
              <a:rPr lang="en-US" dirty="0" err="1">
                <a:effectLst/>
                <a:latin typeface="Calibri" panose="020F0502020204030204" pitchFamily="34" charset="0"/>
              </a:rPr>
              <a:t>corendes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raerum</a:t>
            </a:r>
            <a:r>
              <a:rPr lang="en-US" dirty="0">
                <a:effectLst/>
                <a:latin typeface="Calibri" panose="020F0502020204030204" pitchFamily="34" charset="0"/>
              </a:rPr>
              <a:t> fugit, </a:t>
            </a:r>
            <a:r>
              <a:rPr lang="en-US" dirty="0" err="1">
                <a:effectLst/>
                <a:latin typeface="Calibri" panose="020F0502020204030204" pitchFamily="34" charset="0"/>
              </a:rPr>
              <a:t>consed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exeriae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scimagnamus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distrum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vendae</a:t>
            </a:r>
            <a:r>
              <a:rPr lang="en-US" dirty="0">
                <a:effectLst/>
                <a:latin typeface="Calibri" panose="020F0502020204030204" pitchFamily="34" charset="0"/>
              </a:rPr>
              <a:t> non et </a:t>
            </a:r>
            <a:r>
              <a:rPr lang="en-US" dirty="0" err="1">
                <a:effectLst/>
                <a:latin typeface="Calibri" panose="020F0502020204030204" pitchFamily="34" charset="0"/>
              </a:rPr>
              <a:t>dit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fuga</a:t>
            </a:r>
            <a:r>
              <a:rPr lang="en-US" dirty="0">
                <a:effectLst/>
                <a:latin typeface="Calibri" panose="020F0502020204030204" pitchFamily="34" charset="0"/>
              </a:rPr>
              <a:t>. Nobis </a:t>
            </a:r>
            <a:r>
              <a:rPr lang="en-US" dirty="0" err="1">
                <a:effectLst/>
                <a:latin typeface="Calibri" panose="020F0502020204030204" pitchFamily="34" charset="0"/>
              </a:rPr>
              <a:t>inullorem</a:t>
            </a:r>
            <a:r>
              <a:rPr lang="en-US" dirty="0">
                <a:effectLst/>
                <a:latin typeface="Calibri" panose="020F0502020204030204" pitchFamily="34" charset="0"/>
              </a:rPr>
              <a:t> re </a:t>
            </a:r>
            <a:r>
              <a:rPr lang="en-US" dirty="0" err="1">
                <a:effectLst/>
                <a:latin typeface="Calibri" panose="020F0502020204030204" pitchFamily="34" charset="0"/>
              </a:rPr>
              <a:t>enima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facea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verumet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velectoria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nis</a:t>
            </a:r>
            <a:r>
              <a:rPr lang="en-US" dirty="0">
                <a:effectLst/>
                <a:latin typeface="Calibri" panose="020F0502020204030204" pitchFamily="34" charset="0"/>
              </a:rPr>
              <a:t> qui del </a:t>
            </a:r>
            <a:r>
              <a:rPr lang="en-US" dirty="0" err="1">
                <a:effectLst/>
                <a:latin typeface="Calibri" panose="020F0502020204030204" pitchFamily="34" charset="0"/>
              </a:rPr>
              <a:t>imi</a:t>
            </a:r>
            <a:r>
              <a:rPr lang="en-US" dirty="0">
                <a:effectLst/>
                <a:latin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</a:rPr>
              <a:t>si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omnis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sequis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delit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maio</a:t>
            </a:r>
            <a:r>
              <a:rPr lang="en-US" dirty="0">
                <a:effectLst/>
                <a:latin typeface="Calibri" panose="020F0502020204030204" pitchFamily="34" charset="0"/>
              </a:rPr>
              <a:t>. Et et </a:t>
            </a:r>
            <a:r>
              <a:rPr lang="en-US" dirty="0" err="1">
                <a:effectLst/>
                <a:latin typeface="Calibri" panose="020F0502020204030204" pitchFamily="34" charset="0"/>
              </a:rPr>
              <a:t>utatib</a:t>
            </a:r>
            <a:r>
              <a:rPr lang="en-US" dirty="0"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01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Object – Me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327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9668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47B4507-71CB-394C-9EBE-4AC75581E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634422"/>
            <a:ext cx="4892675" cy="360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mtClean="0"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 err="1">
                <a:effectLst/>
                <a:latin typeface="Calibri" panose="020F0502020204030204" pitchFamily="34" charset="0"/>
              </a:rPr>
              <a:t>Liquidesto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vellenia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aute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eum</a:t>
            </a:r>
            <a:r>
              <a:rPr lang="en-US" dirty="0">
                <a:effectLst/>
                <a:latin typeface="Calibri" panose="020F0502020204030204" pitchFamily="34" charset="0"/>
              </a:rPr>
              <a:t> que </a:t>
            </a:r>
            <a:r>
              <a:rPr lang="en-US" dirty="0" err="1">
                <a:effectLst/>
                <a:latin typeface="Calibri" panose="020F0502020204030204" pitchFamily="34" charset="0"/>
              </a:rPr>
              <a:t>nonse</a:t>
            </a:r>
            <a:r>
              <a:rPr lang="en-US" dirty="0">
                <a:effectLst/>
                <a:latin typeface="Calibri" panose="020F0502020204030204" pitchFamily="34" charset="0"/>
              </a:rPr>
              <a:t> et, </a:t>
            </a:r>
            <a:r>
              <a:rPr lang="en-US" dirty="0" err="1">
                <a:effectLst/>
                <a:latin typeface="Calibri" panose="020F0502020204030204" pitchFamily="34" charset="0"/>
              </a:rPr>
              <a:t>quamus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doluptate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pedignamet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reped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ut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faccusda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dio</a:t>
            </a:r>
            <a:r>
              <a:rPr lang="en-US" dirty="0">
                <a:effectLst/>
                <a:latin typeface="Calibri" panose="020F0502020204030204" pitchFamily="34" charset="0"/>
              </a:rPr>
              <a:t> od </a:t>
            </a:r>
            <a:r>
              <a:rPr lang="en-US" dirty="0" err="1">
                <a:effectLst/>
                <a:latin typeface="Calibri" panose="020F0502020204030204" pitchFamily="34" charset="0"/>
              </a:rPr>
              <a:t>etur</a:t>
            </a:r>
            <a:r>
              <a:rPr lang="en-US" dirty="0">
                <a:effectLst/>
                <a:latin typeface="Calibri" panose="020F0502020204030204" pitchFamily="34" charset="0"/>
              </a:rPr>
              <a:t>? </a:t>
            </a:r>
            <a:r>
              <a:rPr lang="en-US" dirty="0" err="1">
                <a:effectLst/>
                <a:latin typeface="Calibri" panose="020F0502020204030204" pitchFamily="34" charset="0"/>
              </a:rPr>
              <a:t>Quiderf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erferia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dolupitatem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asimi</a:t>
            </a:r>
            <a:r>
              <a:rPr lang="en-US" dirty="0">
                <a:effectLst/>
                <a:latin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</a:rPr>
              <a:t>Aximporro</a:t>
            </a:r>
            <a:r>
              <a:rPr lang="en-US" dirty="0">
                <a:effectLst/>
                <a:latin typeface="Calibri" panose="020F0502020204030204" pitchFamily="34" charset="0"/>
              </a:rPr>
              <a:t> con pe prate re </a:t>
            </a:r>
            <a:r>
              <a:rPr lang="en-US" dirty="0" err="1">
                <a:effectLst/>
                <a:latin typeface="Calibri" panose="020F0502020204030204" pitchFamily="34" charset="0"/>
              </a:rPr>
              <a:t>volupta</a:t>
            </a:r>
            <a:r>
              <a:rPr lang="en-US" dirty="0">
                <a:effectLst/>
                <a:latin typeface="Calibri" panose="020F0502020204030204" pitchFamily="34" charset="0"/>
              </a:rPr>
              <a:t> quo con </a:t>
            </a:r>
            <a:r>
              <a:rPr lang="en-US" dirty="0" err="1">
                <a:effectLst/>
                <a:latin typeface="Calibri" panose="020F0502020204030204" pitchFamily="34" charset="0"/>
              </a:rPr>
              <a:t>corendes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raerum</a:t>
            </a:r>
            <a:r>
              <a:rPr lang="en-US" dirty="0">
                <a:effectLst/>
                <a:latin typeface="Calibri" panose="020F0502020204030204" pitchFamily="34" charset="0"/>
              </a:rPr>
              <a:t> fugit, </a:t>
            </a:r>
            <a:r>
              <a:rPr lang="en-US" dirty="0" err="1">
                <a:effectLst/>
                <a:latin typeface="Calibri" panose="020F0502020204030204" pitchFamily="34" charset="0"/>
              </a:rPr>
              <a:t>consed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exeriae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scimagnamus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distrum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vendae</a:t>
            </a:r>
            <a:r>
              <a:rPr lang="en-US" dirty="0">
                <a:effectLst/>
                <a:latin typeface="Calibri" panose="020F0502020204030204" pitchFamily="34" charset="0"/>
              </a:rPr>
              <a:t> non et </a:t>
            </a:r>
            <a:r>
              <a:rPr lang="en-US" dirty="0" err="1">
                <a:effectLst/>
                <a:latin typeface="Calibri" panose="020F0502020204030204" pitchFamily="34" charset="0"/>
              </a:rPr>
              <a:t>dit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fuga</a:t>
            </a:r>
            <a:r>
              <a:rPr lang="en-US" dirty="0">
                <a:effectLst/>
                <a:latin typeface="Calibri" panose="020F0502020204030204" pitchFamily="34" charset="0"/>
              </a:rPr>
              <a:t>. Nobis </a:t>
            </a:r>
            <a:r>
              <a:rPr lang="en-US" dirty="0" err="1">
                <a:effectLst/>
                <a:latin typeface="Calibri" panose="020F0502020204030204" pitchFamily="34" charset="0"/>
              </a:rPr>
              <a:t>inullorem</a:t>
            </a:r>
            <a:r>
              <a:rPr lang="en-US" dirty="0">
                <a:effectLst/>
                <a:latin typeface="Calibri" panose="020F0502020204030204" pitchFamily="34" charset="0"/>
              </a:rPr>
              <a:t> re </a:t>
            </a:r>
            <a:r>
              <a:rPr lang="en-US" dirty="0" err="1">
                <a:effectLst/>
                <a:latin typeface="Calibri" panose="020F0502020204030204" pitchFamily="34" charset="0"/>
              </a:rPr>
              <a:t>enima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facea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verumet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velectoria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nis</a:t>
            </a:r>
            <a:r>
              <a:rPr lang="en-US" dirty="0">
                <a:effectLst/>
                <a:latin typeface="Calibri" panose="020F0502020204030204" pitchFamily="34" charset="0"/>
              </a:rPr>
              <a:t> qui del </a:t>
            </a:r>
            <a:r>
              <a:rPr lang="en-US" dirty="0" err="1">
                <a:effectLst/>
                <a:latin typeface="Calibri" panose="020F0502020204030204" pitchFamily="34" charset="0"/>
              </a:rPr>
              <a:t>imi</a:t>
            </a:r>
            <a:r>
              <a:rPr lang="en-US" dirty="0">
                <a:effectLst/>
                <a:latin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</a:rPr>
              <a:t>si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omnis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sequis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delit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maio</a:t>
            </a:r>
            <a:r>
              <a:rPr lang="en-US" dirty="0">
                <a:effectLst/>
                <a:latin typeface="Calibri" panose="020F0502020204030204" pitchFamily="34" charset="0"/>
              </a:rPr>
              <a:t>. Et et </a:t>
            </a:r>
            <a:r>
              <a:rPr lang="en-US" dirty="0" err="1">
                <a:effectLst/>
                <a:latin typeface="Calibri" panose="020F0502020204030204" pitchFamily="34" charset="0"/>
              </a:rPr>
              <a:t>utatib</a:t>
            </a:r>
            <a:r>
              <a:rPr lang="en-US" dirty="0"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68F7106-1E4F-9648-B9B3-95626FD0635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840205" y="1640474"/>
            <a:ext cx="4665870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1215639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– Me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3038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96448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1646237"/>
            <a:ext cx="9667875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SzPct val="100000"/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SzPct val="60000"/>
              <a:buFont typeface="System Font Regular"/>
              <a:buChar char="-"/>
              <a:defRPr sz="1600"/>
            </a:lvl3pPr>
            <a:lvl4pPr marL="1600200" indent="-228600">
              <a:buClr>
                <a:schemeClr val="tx1"/>
              </a:buClr>
              <a:buSzPct val="60000"/>
              <a:buFont typeface="Arial"/>
              <a:buChar char="•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1883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Photo – Me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304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1714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20080" y="1651503"/>
            <a:ext cx="4785995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8F9D85B-8AA8-BA40-BCFA-B9A66FE5ED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363" y="1646238"/>
            <a:ext cx="4770437" cy="2631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FCD366-558D-934B-AEB5-954C38046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363" y="4308475"/>
            <a:ext cx="4786312" cy="903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Insert descriptor text</a:t>
            </a:r>
          </a:p>
        </p:txBody>
      </p:sp>
    </p:spTree>
    <p:extLst>
      <p:ext uri="{BB962C8B-B14F-4D97-AF65-F5344CB8AC3E}">
        <p14:creationId xmlns:p14="http://schemas.microsoft.com/office/powerpoint/2010/main" val="1538712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Photo Op 2 – Me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305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1715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363" y="1651504"/>
            <a:ext cx="4785995" cy="26258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8F9D85B-8AA8-BA40-BCFA-B9A66FE5ED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727858" y="1646238"/>
            <a:ext cx="4770437" cy="3565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FCD366-558D-934B-AEB5-954C38046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363" y="4308476"/>
            <a:ext cx="4786312" cy="903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Insert descriptor text</a:t>
            </a:r>
          </a:p>
        </p:txBody>
      </p:sp>
    </p:spTree>
    <p:extLst>
      <p:ext uri="{BB962C8B-B14F-4D97-AF65-F5344CB8AC3E}">
        <p14:creationId xmlns:p14="http://schemas.microsoft.com/office/powerpoint/2010/main" val="2391554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2 Col – Me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305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1715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504"/>
            <a:ext cx="477012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A790081-EB7A-F14B-8933-3260D0B4D8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35320" y="1651504"/>
            <a:ext cx="477012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Arial"/>
              <a:buChar char="•"/>
              <a:tabLst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91198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Object – Me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305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1715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949EA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503"/>
            <a:ext cx="483108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40814" y="1658919"/>
            <a:ext cx="4775200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2187746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Chart – Me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75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0619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216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950"/>
            <a:ext cx="483108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7CAE2EC-BD76-CB42-97EC-DC1775647C07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5749925" y="1651448"/>
            <a:ext cx="4756150" cy="3614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Table</a:t>
            </a:r>
          </a:p>
        </p:txBody>
      </p:sp>
    </p:spTree>
    <p:extLst>
      <p:ext uri="{BB962C8B-B14F-4D97-AF65-F5344CB8AC3E}">
        <p14:creationId xmlns:p14="http://schemas.microsoft.com/office/powerpoint/2010/main" val="382965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 L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327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9668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47B4507-71CB-394C-9EBE-4AC75581E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632408"/>
            <a:ext cx="9667240" cy="35534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mtClean="0"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 err="1">
                <a:effectLst/>
                <a:latin typeface="Calibri" panose="020F0502020204030204" pitchFamily="34" charset="0"/>
              </a:rPr>
              <a:t>Liquidesto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vellenia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aute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eum</a:t>
            </a:r>
            <a:r>
              <a:rPr lang="en-US" dirty="0">
                <a:effectLst/>
                <a:latin typeface="Calibri" panose="020F0502020204030204" pitchFamily="34" charset="0"/>
              </a:rPr>
              <a:t> que </a:t>
            </a:r>
            <a:r>
              <a:rPr lang="en-US" dirty="0" err="1">
                <a:effectLst/>
                <a:latin typeface="Calibri" panose="020F0502020204030204" pitchFamily="34" charset="0"/>
              </a:rPr>
              <a:t>nonse</a:t>
            </a:r>
            <a:r>
              <a:rPr lang="en-US" dirty="0">
                <a:effectLst/>
                <a:latin typeface="Calibri" panose="020F0502020204030204" pitchFamily="34" charset="0"/>
              </a:rPr>
              <a:t> et, </a:t>
            </a:r>
            <a:r>
              <a:rPr lang="en-US" dirty="0" err="1">
                <a:effectLst/>
                <a:latin typeface="Calibri" panose="020F0502020204030204" pitchFamily="34" charset="0"/>
              </a:rPr>
              <a:t>quamus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doluptate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pedignamet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reped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ut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faccusda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dio</a:t>
            </a:r>
            <a:r>
              <a:rPr lang="en-US" dirty="0">
                <a:effectLst/>
                <a:latin typeface="Calibri" panose="020F0502020204030204" pitchFamily="34" charset="0"/>
              </a:rPr>
              <a:t> od </a:t>
            </a:r>
            <a:r>
              <a:rPr lang="en-US" dirty="0" err="1">
                <a:effectLst/>
                <a:latin typeface="Calibri" panose="020F0502020204030204" pitchFamily="34" charset="0"/>
              </a:rPr>
              <a:t>etur</a:t>
            </a:r>
            <a:r>
              <a:rPr lang="en-US" dirty="0">
                <a:effectLst/>
                <a:latin typeface="Calibri" panose="020F0502020204030204" pitchFamily="34" charset="0"/>
              </a:rPr>
              <a:t>? </a:t>
            </a:r>
            <a:r>
              <a:rPr lang="en-US" dirty="0" err="1">
                <a:effectLst/>
                <a:latin typeface="Calibri" panose="020F0502020204030204" pitchFamily="34" charset="0"/>
              </a:rPr>
              <a:t>Quiderf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erferia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dolupitatem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asimi</a:t>
            </a:r>
            <a:r>
              <a:rPr lang="en-US" dirty="0">
                <a:effectLst/>
                <a:latin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</a:rPr>
              <a:t>Aximporro</a:t>
            </a:r>
            <a:r>
              <a:rPr lang="en-US" dirty="0">
                <a:effectLst/>
                <a:latin typeface="Calibri" panose="020F0502020204030204" pitchFamily="34" charset="0"/>
              </a:rPr>
              <a:t> con pe prate re </a:t>
            </a:r>
            <a:r>
              <a:rPr lang="en-US" dirty="0" err="1">
                <a:effectLst/>
                <a:latin typeface="Calibri" panose="020F0502020204030204" pitchFamily="34" charset="0"/>
              </a:rPr>
              <a:t>volupta</a:t>
            </a:r>
            <a:r>
              <a:rPr lang="en-US" dirty="0">
                <a:effectLst/>
                <a:latin typeface="Calibri" panose="020F0502020204030204" pitchFamily="34" charset="0"/>
              </a:rPr>
              <a:t> quo con </a:t>
            </a:r>
            <a:r>
              <a:rPr lang="en-US" dirty="0" err="1">
                <a:effectLst/>
                <a:latin typeface="Calibri" panose="020F0502020204030204" pitchFamily="34" charset="0"/>
              </a:rPr>
              <a:t>corendes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raerum</a:t>
            </a:r>
            <a:r>
              <a:rPr lang="en-US" dirty="0">
                <a:effectLst/>
                <a:latin typeface="Calibri" panose="020F0502020204030204" pitchFamily="34" charset="0"/>
              </a:rPr>
              <a:t> fugit, </a:t>
            </a:r>
            <a:r>
              <a:rPr lang="en-US" dirty="0" err="1">
                <a:effectLst/>
                <a:latin typeface="Calibri" panose="020F0502020204030204" pitchFamily="34" charset="0"/>
              </a:rPr>
              <a:t>consed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exeriae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scimagnamus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distrum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vendae</a:t>
            </a:r>
            <a:r>
              <a:rPr lang="en-US" dirty="0">
                <a:effectLst/>
                <a:latin typeface="Calibri" panose="020F0502020204030204" pitchFamily="34" charset="0"/>
              </a:rPr>
              <a:t> non et </a:t>
            </a:r>
            <a:r>
              <a:rPr lang="en-US" dirty="0" err="1">
                <a:effectLst/>
                <a:latin typeface="Calibri" panose="020F0502020204030204" pitchFamily="34" charset="0"/>
              </a:rPr>
              <a:t>dit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fuga</a:t>
            </a:r>
            <a:r>
              <a:rPr lang="en-US" dirty="0">
                <a:effectLst/>
                <a:latin typeface="Calibri" panose="020F0502020204030204" pitchFamily="34" charset="0"/>
              </a:rPr>
              <a:t>. Nobis </a:t>
            </a:r>
            <a:r>
              <a:rPr lang="en-US" dirty="0" err="1">
                <a:effectLst/>
                <a:latin typeface="Calibri" panose="020F0502020204030204" pitchFamily="34" charset="0"/>
              </a:rPr>
              <a:t>inullorem</a:t>
            </a:r>
            <a:r>
              <a:rPr lang="en-US" dirty="0">
                <a:effectLst/>
                <a:latin typeface="Calibri" panose="020F0502020204030204" pitchFamily="34" charset="0"/>
              </a:rPr>
              <a:t> re </a:t>
            </a:r>
            <a:r>
              <a:rPr lang="en-US" dirty="0" err="1">
                <a:effectLst/>
                <a:latin typeface="Calibri" panose="020F0502020204030204" pitchFamily="34" charset="0"/>
              </a:rPr>
              <a:t>enima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facea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verumet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velectoria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nis</a:t>
            </a:r>
            <a:r>
              <a:rPr lang="en-US" dirty="0">
                <a:effectLst/>
                <a:latin typeface="Calibri" panose="020F0502020204030204" pitchFamily="34" charset="0"/>
              </a:rPr>
              <a:t> qui del </a:t>
            </a:r>
            <a:r>
              <a:rPr lang="en-US" dirty="0" err="1">
                <a:effectLst/>
                <a:latin typeface="Calibri" panose="020F0502020204030204" pitchFamily="34" charset="0"/>
              </a:rPr>
              <a:t>imi</a:t>
            </a:r>
            <a:r>
              <a:rPr lang="en-US" dirty="0">
                <a:effectLst/>
                <a:latin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</a:rPr>
              <a:t>si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omnis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sequis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delit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maio</a:t>
            </a:r>
            <a:r>
              <a:rPr lang="en-US" dirty="0">
                <a:effectLst/>
                <a:latin typeface="Calibri" panose="020F0502020204030204" pitchFamily="34" charset="0"/>
              </a:rPr>
              <a:t>. Et et </a:t>
            </a:r>
            <a:r>
              <a:rPr lang="en-US" dirty="0" err="1">
                <a:effectLst/>
                <a:latin typeface="Calibri" panose="020F0502020204030204" pitchFamily="34" charset="0"/>
              </a:rPr>
              <a:t>utatib</a:t>
            </a:r>
            <a:r>
              <a:rPr lang="en-US" dirty="0"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249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2 Objects – Me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75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216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949EA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950"/>
            <a:ext cx="483108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30875" y="1659366"/>
            <a:ext cx="47752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778E544-1633-CC45-ACD4-C26140CA777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730875" y="3478006"/>
            <a:ext cx="47752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2636130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3 Objects – Me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75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0619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216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951"/>
            <a:ext cx="4831080" cy="18130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30875" y="1659366"/>
            <a:ext cx="47752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778E544-1633-CC45-ACD4-C26140CA777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730875" y="3478006"/>
            <a:ext cx="47752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B5F7B13-E91F-F54F-A8D6-EC3071D0EA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63572" y="3478006"/>
            <a:ext cx="483108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3586906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 S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327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9668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47B4507-71CB-394C-9EBE-4AC75581E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632408"/>
            <a:ext cx="9667240" cy="35534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mtClean="0"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 err="1">
                <a:effectLst/>
                <a:latin typeface="Calibri" panose="020F0502020204030204" pitchFamily="34" charset="0"/>
              </a:rPr>
              <a:t>Liquidesto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vellenia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aute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eum</a:t>
            </a:r>
            <a:r>
              <a:rPr lang="en-US" dirty="0">
                <a:effectLst/>
                <a:latin typeface="Calibri" panose="020F0502020204030204" pitchFamily="34" charset="0"/>
              </a:rPr>
              <a:t> que </a:t>
            </a:r>
            <a:r>
              <a:rPr lang="en-US" dirty="0" err="1">
                <a:effectLst/>
                <a:latin typeface="Calibri" panose="020F0502020204030204" pitchFamily="34" charset="0"/>
              </a:rPr>
              <a:t>nonse</a:t>
            </a:r>
            <a:r>
              <a:rPr lang="en-US" dirty="0">
                <a:effectLst/>
                <a:latin typeface="Calibri" panose="020F0502020204030204" pitchFamily="34" charset="0"/>
              </a:rPr>
              <a:t> et, </a:t>
            </a:r>
            <a:r>
              <a:rPr lang="en-US" dirty="0" err="1">
                <a:effectLst/>
                <a:latin typeface="Calibri" panose="020F0502020204030204" pitchFamily="34" charset="0"/>
              </a:rPr>
              <a:t>quamus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doluptate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pedignamet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reped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ut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faccusda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dio</a:t>
            </a:r>
            <a:r>
              <a:rPr lang="en-US" dirty="0">
                <a:effectLst/>
                <a:latin typeface="Calibri" panose="020F0502020204030204" pitchFamily="34" charset="0"/>
              </a:rPr>
              <a:t> od </a:t>
            </a:r>
            <a:r>
              <a:rPr lang="en-US" dirty="0" err="1">
                <a:effectLst/>
                <a:latin typeface="Calibri" panose="020F0502020204030204" pitchFamily="34" charset="0"/>
              </a:rPr>
              <a:t>etur</a:t>
            </a:r>
            <a:r>
              <a:rPr lang="en-US" dirty="0">
                <a:effectLst/>
                <a:latin typeface="Calibri" panose="020F0502020204030204" pitchFamily="34" charset="0"/>
              </a:rPr>
              <a:t>? </a:t>
            </a:r>
            <a:r>
              <a:rPr lang="en-US" dirty="0" err="1">
                <a:effectLst/>
                <a:latin typeface="Calibri" panose="020F0502020204030204" pitchFamily="34" charset="0"/>
              </a:rPr>
              <a:t>Quiderf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erferia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dolupitatem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asimi</a:t>
            </a:r>
            <a:r>
              <a:rPr lang="en-US" dirty="0">
                <a:effectLst/>
                <a:latin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</a:rPr>
              <a:t>Aximporro</a:t>
            </a:r>
            <a:r>
              <a:rPr lang="en-US" dirty="0">
                <a:effectLst/>
                <a:latin typeface="Calibri" panose="020F0502020204030204" pitchFamily="34" charset="0"/>
              </a:rPr>
              <a:t> con pe prate re </a:t>
            </a:r>
            <a:r>
              <a:rPr lang="en-US" dirty="0" err="1">
                <a:effectLst/>
                <a:latin typeface="Calibri" panose="020F0502020204030204" pitchFamily="34" charset="0"/>
              </a:rPr>
              <a:t>volupta</a:t>
            </a:r>
            <a:r>
              <a:rPr lang="en-US" dirty="0">
                <a:effectLst/>
                <a:latin typeface="Calibri" panose="020F0502020204030204" pitchFamily="34" charset="0"/>
              </a:rPr>
              <a:t> quo con </a:t>
            </a:r>
            <a:r>
              <a:rPr lang="en-US" dirty="0" err="1">
                <a:effectLst/>
                <a:latin typeface="Calibri" panose="020F0502020204030204" pitchFamily="34" charset="0"/>
              </a:rPr>
              <a:t>corendes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raerum</a:t>
            </a:r>
            <a:r>
              <a:rPr lang="en-US" dirty="0">
                <a:effectLst/>
                <a:latin typeface="Calibri" panose="020F0502020204030204" pitchFamily="34" charset="0"/>
              </a:rPr>
              <a:t> fugit, </a:t>
            </a:r>
            <a:r>
              <a:rPr lang="en-US" dirty="0" err="1">
                <a:effectLst/>
                <a:latin typeface="Calibri" panose="020F0502020204030204" pitchFamily="34" charset="0"/>
              </a:rPr>
              <a:t>consed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exeriae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scimagnamus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distrum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vendae</a:t>
            </a:r>
            <a:r>
              <a:rPr lang="en-US" dirty="0">
                <a:effectLst/>
                <a:latin typeface="Calibri" panose="020F0502020204030204" pitchFamily="34" charset="0"/>
              </a:rPr>
              <a:t> non et </a:t>
            </a:r>
            <a:r>
              <a:rPr lang="en-US" dirty="0" err="1">
                <a:effectLst/>
                <a:latin typeface="Calibri" panose="020F0502020204030204" pitchFamily="34" charset="0"/>
              </a:rPr>
              <a:t>dit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fuga</a:t>
            </a:r>
            <a:r>
              <a:rPr lang="en-US" dirty="0">
                <a:effectLst/>
                <a:latin typeface="Calibri" panose="020F0502020204030204" pitchFamily="34" charset="0"/>
              </a:rPr>
              <a:t>. Nobis </a:t>
            </a:r>
            <a:r>
              <a:rPr lang="en-US" dirty="0" err="1">
                <a:effectLst/>
                <a:latin typeface="Calibri" panose="020F0502020204030204" pitchFamily="34" charset="0"/>
              </a:rPr>
              <a:t>inullorem</a:t>
            </a:r>
            <a:r>
              <a:rPr lang="en-US" dirty="0">
                <a:effectLst/>
                <a:latin typeface="Calibri" panose="020F0502020204030204" pitchFamily="34" charset="0"/>
              </a:rPr>
              <a:t> re </a:t>
            </a:r>
            <a:r>
              <a:rPr lang="en-US" dirty="0" err="1">
                <a:effectLst/>
                <a:latin typeface="Calibri" panose="020F0502020204030204" pitchFamily="34" charset="0"/>
              </a:rPr>
              <a:t>enima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facea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verumet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velectoria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nis</a:t>
            </a:r>
            <a:r>
              <a:rPr lang="en-US" dirty="0">
                <a:effectLst/>
                <a:latin typeface="Calibri" panose="020F0502020204030204" pitchFamily="34" charset="0"/>
              </a:rPr>
              <a:t> qui del </a:t>
            </a:r>
            <a:r>
              <a:rPr lang="en-US" dirty="0" err="1">
                <a:effectLst/>
                <a:latin typeface="Calibri" panose="020F0502020204030204" pitchFamily="34" charset="0"/>
              </a:rPr>
              <a:t>imi</a:t>
            </a:r>
            <a:r>
              <a:rPr lang="en-US" dirty="0">
                <a:effectLst/>
                <a:latin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</a:rPr>
              <a:t>si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omnis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sequis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delit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maio</a:t>
            </a:r>
            <a:r>
              <a:rPr lang="en-US" dirty="0">
                <a:effectLst/>
                <a:latin typeface="Calibri" panose="020F0502020204030204" pitchFamily="34" charset="0"/>
              </a:rPr>
              <a:t>. Et et </a:t>
            </a:r>
            <a:r>
              <a:rPr lang="en-US" dirty="0" err="1">
                <a:effectLst/>
                <a:latin typeface="Calibri" panose="020F0502020204030204" pitchFamily="34" charset="0"/>
              </a:rPr>
              <a:t>utatib</a:t>
            </a:r>
            <a:r>
              <a:rPr lang="en-US" dirty="0"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01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Object – S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327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9668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47B4507-71CB-394C-9EBE-4AC75581E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634422"/>
            <a:ext cx="4892675" cy="360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mtClean="0"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 err="1">
                <a:effectLst/>
                <a:latin typeface="Calibri" panose="020F0502020204030204" pitchFamily="34" charset="0"/>
              </a:rPr>
              <a:t>Liquidesto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vellenia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aute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eum</a:t>
            </a:r>
            <a:r>
              <a:rPr lang="en-US" dirty="0">
                <a:effectLst/>
                <a:latin typeface="Calibri" panose="020F0502020204030204" pitchFamily="34" charset="0"/>
              </a:rPr>
              <a:t> que </a:t>
            </a:r>
            <a:r>
              <a:rPr lang="en-US" dirty="0" err="1">
                <a:effectLst/>
                <a:latin typeface="Calibri" panose="020F0502020204030204" pitchFamily="34" charset="0"/>
              </a:rPr>
              <a:t>nonse</a:t>
            </a:r>
            <a:r>
              <a:rPr lang="en-US" dirty="0">
                <a:effectLst/>
                <a:latin typeface="Calibri" panose="020F0502020204030204" pitchFamily="34" charset="0"/>
              </a:rPr>
              <a:t> et, </a:t>
            </a:r>
            <a:r>
              <a:rPr lang="en-US" dirty="0" err="1">
                <a:effectLst/>
                <a:latin typeface="Calibri" panose="020F0502020204030204" pitchFamily="34" charset="0"/>
              </a:rPr>
              <a:t>quamus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doluptate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pedignamet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reped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ut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faccusda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dio</a:t>
            </a:r>
            <a:r>
              <a:rPr lang="en-US" dirty="0">
                <a:effectLst/>
                <a:latin typeface="Calibri" panose="020F0502020204030204" pitchFamily="34" charset="0"/>
              </a:rPr>
              <a:t> od </a:t>
            </a:r>
            <a:r>
              <a:rPr lang="en-US" dirty="0" err="1">
                <a:effectLst/>
                <a:latin typeface="Calibri" panose="020F0502020204030204" pitchFamily="34" charset="0"/>
              </a:rPr>
              <a:t>etur</a:t>
            </a:r>
            <a:r>
              <a:rPr lang="en-US" dirty="0">
                <a:effectLst/>
                <a:latin typeface="Calibri" panose="020F0502020204030204" pitchFamily="34" charset="0"/>
              </a:rPr>
              <a:t>? </a:t>
            </a:r>
            <a:r>
              <a:rPr lang="en-US" dirty="0" err="1">
                <a:effectLst/>
                <a:latin typeface="Calibri" panose="020F0502020204030204" pitchFamily="34" charset="0"/>
              </a:rPr>
              <a:t>Quiderf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erferia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dolupitatem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asimi</a:t>
            </a:r>
            <a:r>
              <a:rPr lang="en-US" dirty="0">
                <a:effectLst/>
                <a:latin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</a:rPr>
              <a:t>Aximporro</a:t>
            </a:r>
            <a:r>
              <a:rPr lang="en-US" dirty="0">
                <a:effectLst/>
                <a:latin typeface="Calibri" panose="020F0502020204030204" pitchFamily="34" charset="0"/>
              </a:rPr>
              <a:t> con pe prate re </a:t>
            </a:r>
            <a:r>
              <a:rPr lang="en-US" dirty="0" err="1">
                <a:effectLst/>
                <a:latin typeface="Calibri" panose="020F0502020204030204" pitchFamily="34" charset="0"/>
              </a:rPr>
              <a:t>volupta</a:t>
            </a:r>
            <a:r>
              <a:rPr lang="en-US" dirty="0">
                <a:effectLst/>
                <a:latin typeface="Calibri" panose="020F0502020204030204" pitchFamily="34" charset="0"/>
              </a:rPr>
              <a:t> quo con </a:t>
            </a:r>
            <a:r>
              <a:rPr lang="en-US" dirty="0" err="1">
                <a:effectLst/>
                <a:latin typeface="Calibri" panose="020F0502020204030204" pitchFamily="34" charset="0"/>
              </a:rPr>
              <a:t>corendes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raerum</a:t>
            </a:r>
            <a:r>
              <a:rPr lang="en-US" dirty="0">
                <a:effectLst/>
                <a:latin typeface="Calibri" panose="020F0502020204030204" pitchFamily="34" charset="0"/>
              </a:rPr>
              <a:t> fugit, </a:t>
            </a:r>
            <a:r>
              <a:rPr lang="en-US" dirty="0" err="1">
                <a:effectLst/>
                <a:latin typeface="Calibri" panose="020F0502020204030204" pitchFamily="34" charset="0"/>
              </a:rPr>
              <a:t>consed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exeriae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scimagnamus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distrum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vendae</a:t>
            </a:r>
            <a:r>
              <a:rPr lang="en-US" dirty="0">
                <a:effectLst/>
                <a:latin typeface="Calibri" panose="020F0502020204030204" pitchFamily="34" charset="0"/>
              </a:rPr>
              <a:t> non et </a:t>
            </a:r>
            <a:r>
              <a:rPr lang="en-US" dirty="0" err="1">
                <a:effectLst/>
                <a:latin typeface="Calibri" panose="020F0502020204030204" pitchFamily="34" charset="0"/>
              </a:rPr>
              <a:t>dit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fuga</a:t>
            </a:r>
            <a:r>
              <a:rPr lang="en-US" dirty="0">
                <a:effectLst/>
                <a:latin typeface="Calibri" panose="020F0502020204030204" pitchFamily="34" charset="0"/>
              </a:rPr>
              <a:t>. Nobis </a:t>
            </a:r>
            <a:r>
              <a:rPr lang="en-US" dirty="0" err="1">
                <a:effectLst/>
                <a:latin typeface="Calibri" panose="020F0502020204030204" pitchFamily="34" charset="0"/>
              </a:rPr>
              <a:t>inullorem</a:t>
            </a:r>
            <a:r>
              <a:rPr lang="en-US" dirty="0">
                <a:effectLst/>
                <a:latin typeface="Calibri" panose="020F0502020204030204" pitchFamily="34" charset="0"/>
              </a:rPr>
              <a:t> re </a:t>
            </a:r>
            <a:r>
              <a:rPr lang="en-US" dirty="0" err="1">
                <a:effectLst/>
                <a:latin typeface="Calibri" panose="020F0502020204030204" pitchFamily="34" charset="0"/>
              </a:rPr>
              <a:t>enima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facea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verumet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velectoria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nis</a:t>
            </a:r>
            <a:r>
              <a:rPr lang="en-US" dirty="0">
                <a:effectLst/>
                <a:latin typeface="Calibri" panose="020F0502020204030204" pitchFamily="34" charset="0"/>
              </a:rPr>
              <a:t> qui del </a:t>
            </a:r>
            <a:r>
              <a:rPr lang="en-US" dirty="0" err="1">
                <a:effectLst/>
                <a:latin typeface="Calibri" panose="020F0502020204030204" pitchFamily="34" charset="0"/>
              </a:rPr>
              <a:t>imi</a:t>
            </a:r>
            <a:r>
              <a:rPr lang="en-US" dirty="0">
                <a:effectLst/>
                <a:latin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</a:rPr>
              <a:t>si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omnis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sequis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delit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maio</a:t>
            </a:r>
            <a:r>
              <a:rPr lang="en-US" dirty="0">
                <a:effectLst/>
                <a:latin typeface="Calibri" panose="020F0502020204030204" pitchFamily="34" charset="0"/>
              </a:rPr>
              <a:t>. Et et </a:t>
            </a:r>
            <a:r>
              <a:rPr lang="en-US" dirty="0" err="1">
                <a:effectLst/>
                <a:latin typeface="Calibri" panose="020F0502020204030204" pitchFamily="34" charset="0"/>
              </a:rPr>
              <a:t>utatib</a:t>
            </a:r>
            <a:r>
              <a:rPr lang="en-US" dirty="0"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68F7106-1E4F-9648-B9B3-95626FD0635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840205" y="1640474"/>
            <a:ext cx="4665870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1215639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– S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3038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96448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1646237"/>
            <a:ext cx="9667875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SzPct val="100000"/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SzPct val="60000"/>
              <a:buFont typeface="System Font Regular"/>
              <a:buChar char="-"/>
              <a:defRPr sz="1600"/>
            </a:lvl3pPr>
            <a:lvl4pPr marL="1600200" indent="-228600">
              <a:buClr>
                <a:schemeClr val="tx1"/>
              </a:buClr>
              <a:buSzPct val="60000"/>
              <a:buFont typeface="Arial"/>
              <a:buChar char="•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1883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Photo – S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304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1714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20080" y="1651503"/>
            <a:ext cx="4785995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8F9D85B-8AA8-BA40-BCFA-B9A66FE5ED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363" y="1646238"/>
            <a:ext cx="4770437" cy="2631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FCD366-558D-934B-AEB5-954C38046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363" y="4308475"/>
            <a:ext cx="4786312" cy="903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Insert descriptor text</a:t>
            </a:r>
          </a:p>
        </p:txBody>
      </p:sp>
    </p:spTree>
    <p:extLst>
      <p:ext uri="{BB962C8B-B14F-4D97-AF65-F5344CB8AC3E}">
        <p14:creationId xmlns:p14="http://schemas.microsoft.com/office/powerpoint/2010/main" val="15387125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Photo Op 2 – S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305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1715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363" y="1651504"/>
            <a:ext cx="4785995" cy="26258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8F9D85B-8AA8-BA40-BCFA-B9A66FE5ED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727858" y="1646238"/>
            <a:ext cx="4770437" cy="3565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FCD366-558D-934B-AEB5-954C38046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363" y="4308476"/>
            <a:ext cx="4786312" cy="903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Insert descriptor text</a:t>
            </a:r>
          </a:p>
        </p:txBody>
      </p:sp>
    </p:spTree>
    <p:extLst>
      <p:ext uri="{BB962C8B-B14F-4D97-AF65-F5344CB8AC3E}">
        <p14:creationId xmlns:p14="http://schemas.microsoft.com/office/powerpoint/2010/main" val="2391554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2 Col – S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305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1715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504"/>
            <a:ext cx="477012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A790081-EB7A-F14B-8933-3260D0B4D8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35320" y="1651504"/>
            <a:ext cx="477012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Arial"/>
              <a:buChar char="•"/>
              <a:tabLst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91198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Object – S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305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1715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949EA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503"/>
            <a:ext cx="483108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40814" y="1658919"/>
            <a:ext cx="4775200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2187746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Chart – S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75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0619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216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950"/>
            <a:ext cx="483108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7CAE2EC-BD76-CB42-97EC-DC1775647C07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5749925" y="1651448"/>
            <a:ext cx="4756150" cy="3614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Table</a:t>
            </a:r>
          </a:p>
        </p:txBody>
      </p:sp>
    </p:spTree>
    <p:extLst>
      <p:ext uri="{BB962C8B-B14F-4D97-AF65-F5344CB8AC3E}">
        <p14:creationId xmlns:p14="http://schemas.microsoft.com/office/powerpoint/2010/main" val="382965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Object – L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327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9668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47B4507-71CB-394C-9EBE-4AC75581E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634422"/>
            <a:ext cx="4892675" cy="360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mtClean="0"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 err="1">
                <a:effectLst/>
                <a:latin typeface="Calibri" panose="020F0502020204030204" pitchFamily="34" charset="0"/>
              </a:rPr>
              <a:t>Liquidesto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vellenia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aute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eum</a:t>
            </a:r>
            <a:r>
              <a:rPr lang="en-US" dirty="0">
                <a:effectLst/>
                <a:latin typeface="Calibri" panose="020F0502020204030204" pitchFamily="34" charset="0"/>
              </a:rPr>
              <a:t> que </a:t>
            </a:r>
            <a:r>
              <a:rPr lang="en-US" dirty="0" err="1">
                <a:effectLst/>
                <a:latin typeface="Calibri" panose="020F0502020204030204" pitchFamily="34" charset="0"/>
              </a:rPr>
              <a:t>nonse</a:t>
            </a:r>
            <a:r>
              <a:rPr lang="en-US" dirty="0">
                <a:effectLst/>
                <a:latin typeface="Calibri" panose="020F0502020204030204" pitchFamily="34" charset="0"/>
              </a:rPr>
              <a:t> et, </a:t>
            </a:r>
            <a:r>
              <a:rPr lang="en-US" dirty="0" err="1">
                <a:effectLst/>
                <a:latin typeface="Calibri" panose="020F0502020204030204" pitchFamily="34" charset="0"/>
              </a:rPr>
              <a:t>quamus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doluptate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pedignamet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reped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ut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faccusda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dio</a:t>
            </a:r>
            <a:r>
              <a:rPr lang="en-US" dirty="0">
                <a:effectLst/>
                <a:latin typeface="Calibri" panose="020F0502020204030204" pitchFamily="34" charset="0"/>
              </a:rPr>
              <a:t> od </a:t>
            </a:r>
            <a:r>
              <a:rPr lang="en-US" dirty="0" err="1">
                <a:effectLst/>
                <a:latin typeface="Calibri" panose="020F0502020204030204" pitchFamily="34" charset="0"/>
              </a:rPr>
              <a:t>etur</a:t>
            </a:r>
            <a:r>
              <a:rPr lang="en-US" dirty="0">
                <a:effectLst/>
                <a:latin typeface="Calibri" panose="020F0502020204030204" pitchFamily="34" charset="0"/>
              </a:rPr>
              <a:t>? </a:t>
            </a:r>
            <a:r>
              <a:rPr lang="en-US" dirty="0" err="1">
                <a:effectLst/>
                <a:latin typeface="Calibri" panose="020F0502020204030204" pitchFamily="34" charset="0"/>
              </a:rPr>
              <a:t>Quiderf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erferia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dolupitatem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asimi</a:t>
            </a:r>
            <a:r>
              <a:rPr lang="en-US" dirty="0">
                <a:effectLst/>
                <a:latin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</a:rPr>
              <a:t>Aximporro</a:t>
            </a:r>
            <a:r>
              <a:rPr lang="en-US" dirty="0">
                <a:effectLst/>
                <a:latin typeface="Calibri" panose="020F0502020204030204" pitchFamily="34" charset="0"/>
              </a:rPr>
              <a:t> con pe prate re </a:t>
            </a:r>
            <a:r>
              <a:rPr lang="en-US" dirty="0" err="1">
                <a:effectLst/>
                <a:latin typeface="Calibri" panose="020F0502020204030204" pitchFamily="34" charset="0"/>
              </a:rPr>
              <a:t>volupta</a:t>
            </a:r>
            <a:r>
              <a:rPr lang="en-US" dirty="0">
                <a:effectLst/>
                <a:latin typeface="Calibri" panose="020F0502020204030204" pitchFamily="34" charset="0"/>
              </a:rPr>
              <a:t> quo con </a:t>
            </a:r>
            <a:r>
              <a:rPr lang="en-US" dirty="0" err="1">
                <a:effectLst/>
                <a:latin typeface="Calibri" panose="020F0502020204030204" pitchFamily="34" charset="0"/>
              </a:rPr>
              <a:t>corendes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raerum</a:t>
            </a:r>
            <a:r>
              <a:rPr lang="en-US" dirty="0">
                <a:effectLst/>
                <a:latin typeface="Calibri" panose="020F0502020204030204" pitchFamily="34" charset="0"/>
              </a:rPr>
              <a:t> fugit, </a:t>
            </a:r>
            <a:r>
              <a:rPr lang="en-US" dirty="0" err="1">
                <a:effectLst/>
                <a:latin typeface="Calibri" panose="020F0502020204030204" pitchFamily="34" charset="0"/>
              </a:rPr>
              <a:t>consed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exeriae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scimagnamus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distrum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vendae</a:t>
            </a:r>
            <a:r>
              <a:rPr lang="en-US" dirty="0">
                <a:effectLst/>
                <a:latin typeface="Calibri" panose="020F0502020204030204" pitchFamily="34" charset="0"/>
              </a:rPr>
              <a:t> non et </a:t>
            </a:r>
            <a:r>
              <a:rPr lang="en-US" dirty="0" err="1">
                <a:effectLst/>
                <a:latin typeface="Calibri" panose="020F0502020204030204" pitchFamily="34" charset="0"/>
              </a:rPr>
              <a:t>dit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fuga</a:t>
            </a:r>
            <a:r>
              <a:rPr lang="en-US" dirty="0">
                <a:effectLst/>
                <a:latin typeface="Calibri" panose="020F0502020204030204" pitchFamily="34" charset="0"/>
              </a:rPr>
              <a:t>. Nobis </a:t>
            </a:r>
            <a:r>
              <a:rPr lang="en-US" dirty="0" err="1">
                <a:effectLst/>
                <a:latin typeface="Calibri" panose="020F0502020204030204" pitchFamily="34" charset="0"/>
              </a:rPr>
              <a:t>inullorem</a:t>
            </a:r>
            <a:r>
              <a:rPr lang="en-US" dirty="0">
                <a:effectLst/>
                <a:latin typeface="Calibri" panose="020F0502020204030204" pitchFamily="34" charset="0"/>
              </a:rPr>
              <a:t> re </a:t>
            </a:r>
            <a:r>
              <a:rPr lang="en-US" dirty="0" err="1">
                <a:effectLst/>
                <a:latin typeface="Calibri" panose="020F0502020204030204" pitchFamily="34" charset="0"/>
              </a:rPr>
              <a:t>enima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facea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verumet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velectoria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nis</a:t>
            </a:r>
            <a:r>
              <a:rPr lang="en-US" dirty="0">
                <a:effectLst/>
                <a:latin typeface="Calibri" panose="020F0502020204030204" pitchFamily="34" charset="0"/>
              </a:rPr>
              <a:t> qui del </a:t>
            </a:r>
            <a:r>
              <a:rPr lang="en-US" dirty="0" err="1">
                <a:effectLst/>
                <a:latin typeface="Calibri" panose="020F0502020204030204" pitchFamily="34" charset="0"/>
              </a:rPr>
              <a:t>imi</a:t>
            </a:r>
            <a:r>
              <a:rPr lang="en-US" dirty="0">
                <a:effectLst/>
                <a:latin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</a:rPr>
              <a:t>si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omnis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sequis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delit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maio</a:t>
            </a:r>
            <a:r>
              <a:rPr lang="en-US" dirty="0">
                <a:effectLst/>
                <a:latin typeface="Calibri" panose="020F0502020204030204" pitchFamily="34" charset="0"/>
              </a:rPr>
              <a:t>. Et et </a:t>
            </a:r>
            <a:r>
              <a:rPr lang="en-US" dirty="0" err="1">
                <a:effectLst/>
                <a:latin typeface="Calibri" panose="020F0502020204030204" pitchFamily="34" charset="0"/>
              </a:rPr>
              <a:t>utatib</a:t>
            </a:r>
            <a:r>
              <a:rPr lang="en-US" dirty="0"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68F7106-1E4F-9648-B9B3-95626FD0635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840205" y="1640474"/>
            <a:ext cx="4665870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29000977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2 Objects – S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75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216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949EA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950"/>
            <a:ext cx="483108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30875" y="1659366"/>
            <a:ext cx="47752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778E544-1633-CC45-ACD4-C26140CA777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730875" y="3478006"/>
            <a:ext cx="47752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2636130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3 Objects – S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75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0619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216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951"/>
            <a:ext cx="4831080" cy="18130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30875" y="1659366"/>
            <a:ext cx="47752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778E544-1633-CC45-ACD4-C26140CA777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730875" y="3478006"/>
            <a:ext cx="47752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B5F7B13-E91F-F54F-A8D6-EC3071D0EA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63572" y="3478006"/>
            <a:ext cx="483108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35869061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 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327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9668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47B4507-71CB-394C-9EBE-4AC75581E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632408"/>
            <a:ext cx="9667240" cy="35534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mtClean="0"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 err="1">
                <a:effectLst/>
                <a:latin typeface="Calibri" panose="020F0502020204030204" pitchFamily="34" charset="0"/>
              </a:rPr>
              <a:t>Liquidesto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vellenia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aute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eum</a:t>
            </a:r>
            <a:r>
              <a:rPr lang="en-US" dirty="0">
                <a:effectLst/>
                <a:latin typeface="Calibri" panose="020F0502020204030204" pitchFamily="34" charset="0"/>
              </a:rPr>
              <a:t> que </a:t>
            </a:r>
            <a:r>
              <a:rPr lang="en-US" dirty="0" err="1">
                <a:effectLst/>
                <a:latin typeface="Calibri" panose="020F0502020204030204" pitchFamily="34" charset="0"/>
              </a:rPr>
              <a:t>nonse</a:t>
            </a:r>
            <a:r>
              <a:rPr lang="en-US" dirty="0">
                <a:effectLst/>
                <a:latin typeface="Calibri" panose="020F0502020204030204" pitchFamily="34" charset="0"/>
              </a:rPr>
              <a:t> et, </a:t>
            </a:r>
            <a:r>
              <a:rPr lang="en-US" dirty="0" err="1">
                <a:effectLst/>
                <a:latin typeface="Calibri" panose="020F0502020204030204" pitchFamily="34" charset="0"/>
              </a:rPr>
              <a:t>quamus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doluptate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pedignamet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reped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ut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faccusda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dio</a:t>
            </a:r>
            <a:r>
              <a:rPr lang="en-US" dirty="0">
                <a:effectLst/>
                <a:latin typeface="Calibri" panose="020F0502020204030204" pitchFamily="34" charset="0"/>
              </a:rPr>
              <a:t> od </a:t>
            </a:r>
            <a:r>
              <a:rPr lang="en-US" dirty="0" err="1">
                <a:effectLst/>
                <a:latin typeface="Calibri" panose="020F0502020204030204" pitchFamily="34" charset="0"/>
              </a:rPr>
              <a:t>etur</a:t>
            </a:r>
            <a:r>
              <a:rPr lang="en-US" dirty="0">
                <a:effectLst/>
                <a:latin typeface="Calibri" panose="020F0502020204030204" pitchFamily="34" charset="0"/>
              </a:rPr>
              <a:t>? </a:t>
            </a:r>
            <a:r>
              <a:rPr lang="en-US" dirty="0" err="1">
                <a:effectLst/>
                <a:latin typeface="Calibri" panose="020F0502020204030204" pitchFamily="34" charset="0"/>
              </a:rPr>
              <a:t>Quiderf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erferia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dolupitatem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asimi</a:t>
            </a:r>
            <a:r>
              <a:rPr lang="en-US" dirty="0">
                <a:effectLst/>
                <a:latin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</a:rPr>
              <a:t>Aximporro</a:t>
            </a:r>
            <a:r>
              <a:rPr lang="en-US" dirty="0">
                <a:effectLst/>
                <a:latin typeface="Calibri" panose="020F0502020204030204" pitchFamily="34" charset="0"/>
              </a:rPr>
              <a:t> con pe prate re </a:t>
            </a:r>
            <a:r>
              <a:rPr lang="en-US" dirty="0" err="1">
                <a:effectLst/>
                <a:latin typeface="Calibri" panose="020F0502020204030204" pitchFamily="34" charset="0"/>
              </a:rPr>
              <a:t>volupta</a:t>
            </a:r>
            <a:r>
              <a:rPr lang="en-US" dirty="0">
                <a:effectLst/>
                <a:latin typeface="Calibri" panose="020F0502020204030204" pitchFamily="34" charset="0"/>
              </a:rPr>
              <a:t> quo con </a:t>
            </a:r>
            <a:r>
              <a:rPr lang="en-US" dirty="0" err="1">
                <a:effectLst/>
                <a:latin typeface="Calibri" panose="020F0502020204030204" pitchFamily="34" charset="0"/>
              </a:rPr>
              <a:t>corendes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raerum</a:t>
            </a:r>
            <a:r>
              <a:rPr lang="en-US" dirty="0">
                <a:effectLst/>
                <a:latin typeface="Calibri" panose="020F0502020204030204" pitchFamily="34" charset="0"/>
              </a:rPr>
              <a:t> fugit, </a:t>
            </a:r>
            <a:r>
              <a:rPr lang="en-US" dirty="0" err="1">
                <a:effectLst/>
                <a:latin typeface="Calibri" panose="020F0502020204030204" pitchFamily="34" charset="0"/>
              </a:rPr>
              <a:t>consed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exeriae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scimagnamus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distrum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vendae</a:t>
            </a:r>
            <a:r>
              <a:rPr lang="en-US" dirty="0">
                <a:effectLst/>
                <a:latin typeface="Calibri" panose="020F0502020204030204" pitchFamily="34" charset="0"/>
              </a:rPr>
              <a:t> non et </a:t>
            </a:r>
            <a:r>
              <a:rPr lang="en-US" dirty="0" err="1">
                <a:effectLst/>
                <a:latin typeface="Calibri" panose="020F0502020204030204" pitchFamily="34" charset="0"/>
              </a:rPr>
              <a:t>dit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fuga</a:t>
            </a:r>
            <a:r>
              <a:rPr lang="en-US" dirty="0">
                <a:effectLst/>
                <a:latin typeface="Calibri" panose="020F0502020204030204" pitchFamily="34" charset="0"/>
              </a:rPr>
              <a:t>. Nobis </a:t>
            </a:r>
            <a:r>
              <a:rPr lang="en-US" dirty="0" err="1">
                <a:effectLst/>
                <a:latin typeface="Calibri" panose="020F0502020204030204" pitchFamily="34" charset="0"/>
              </a:rPr>
              <a:t>inullorem</a:t>
            </a:r>
            <a:r>
              <a:rPr lang="en-US" dirty="0">
                <a:effectLst/>
                <a:latin typeface="Calibri" panose="020F0502020204030204" pitchFamily="34" charset="0"/>
              </a:rPr>
              <a:t> re </a:t>
            </a:r>
            <a:r>
              <a:rPr lang="en-US" dirty="0" err="1">
                <a:effectLst/>
                <a:latin typeface="Calibri" panose="020F0502020204030204" pitchFamily="34" charset="0"/>
              </a:rPr>
              <a:t>enima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facea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verumet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velectoria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nis</a:t>
            </a:r>
            <a:r>
              <a:rPr lang="en-US" dirty="0">
                <a:effectLst/>
                <a:latin typeface="Calibri" panose="020F0502020204030204" pitchFamily="34" charset="0"/>
              </a:rPr>
              <a:t> qui del </a:t>
            </a:r>
            <a:r>
              <a:rPr lang="en-US" dirty="0" err="1">
                <a:effectLst/>
                <a:latin typeface="Calibri" panose="020F0502020204030204" pitchFamily="34" charset="0"/>
              </a:rPr>
              <a:t>imi</a:t>
            </a:r>
            <a:r>
              <a:rPr lang="en-US" dirty="0">
                <a:effectLst/>
                <a:latin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</a:rPr>
              <a:t>si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omnis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sequis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delit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maio</a:t>
            </a:r>
            <a:r>
              <a:rPr lang="en-US" dirty="0">
                <a:effectLst/>
                <a:latin typeface="Calibri" panose="020F0502020204030204" pitchFamily="34" charset="0"/>
              </a:rPr>
              <a:t>. Et et </a:t>
            </a:r>
            <a:r>
              <a:rPr lang="en-US" dirty="0" err="1">
                <a:effectLst/>
                <a:latin typeface="Calibri" panose="020F0502020204030204" pitchFamily="34" charset="0"/>
              </a:rPr>
              <a:t>utatib</a:t>
            </a:r>
            <a:r>
              <a:rPr lang="en-US" dirty="0"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01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Object – 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327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9668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47B4507-71CB-394C-9EBE-4AC75581E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634422"/>
            <a:ext cx="4892675" cy="360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mtClean="0"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 err="1">
                <a:effectLst/>
                <a:latin typeface="Calibri" panose="020F0502020204030204" pitchFamily="34" charset="0"/>
              </a:rPr>
              <a:t>Liquidesto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vellenia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aute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eum</a:t>
            </a:r>
            <a:r>
              <a:rPr lang="en-US" dirty="0">
                <a:effectLst/>
                <a:latin typeface="Calibri" panose="020F0502020204030204" pitchFamily="34" charset="0"/>
              </a:rPr>
              <a:t> que </a:t>
            </a:r>
            <a:r>
              <a:rPr lang="en-US" dirty="0" err="1">
                <a:effectLst/>
                <a:latin typeface="Calibri" panose="020F0502020204030204" pitchFamily="34" charset="0"/>
              </a:rPr>
              <a:t>nonse</a:t>
            </a:r>
            <a:r>
              <a:rPr lang="en-US" dirty="0">
                <a:effectLst/>
                <a:latin typeface="Calibri" panose="020F0502020204030204" pitchFamily="34" charset="0"/>
              </a:rPr>
              <a:t> et, </a:t>
            </a:r>
            <a:r>
              <a:rPr lang="en-US" dirty="0" err="1">
                <a:effectLst/>
                <a:latin typeface="Calibri" panose="020F0502020204030204" pitchFamily="34" charset="0"/>
              </a:rPr>
              <a:t>quamus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doluptate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pedignamet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reped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ut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faccusda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dio</a:t>
            </a:r>
            <a:r>
              <a:rPr lang="en-US" dirty="0">
                <a:effectLst/>
                <a:latin typeface="Calibri" panose="020F0502020204030204" pitchFamily="34" charset="0"/>
              </a:rPr>
              <a:t> od </a:t>
            </a:r>
            <a:r>
              <a:rPr lang="en-US" dirty="0" err="1">
                <a:effectLst/>
                <a:latin typeface="Calibri" panose="020F0502020204030204" pitchFamily="34" charset="0"/>
              </a:rPr>
              <a:t>etur</a:t>
            </a:r>
            <a:r>
              <a:rPr lang="en-US" dirty="0">
                <a:effectLst/>
                <a:latin typeface="Calibri" panose="020F0502020204030204" pitchFamily="34" charset="0"/>
              </a:rPr>
              <a:t>? </a:t>
            </a:r>
            <a:r>
              <a:rPr lang="en-US" dirty="0" err="1">
                <a:effectLst/>
                <a:latin typeface="Calibri" panose="020F0502020204030204" pitchFamily="34" charset="0"/>
              </a:rPr>
              <a:t>Quiderf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erferia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dolupitatem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asimi</a:t>
            </a:r>
            <a:r>
              <a:rPr lang="en-US" dirty="0">
                <a:effectLst/>
                <a:latin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</a:rPr>
              <a:t>Aximporro</a:t>
            </a:r>
            <a:r>
              <a:rPr lang="en-US" dirty="0">
                <a:effectLst/>
                <a:latin typeface="Calibri" panose="020F0502020204030204" pitchFamily="34" charset="0"/>
              </a:rPr>
              <a:t> con pe prate re </a:t>
            </a:r>
            <a:r>
              <a:rPr lang="en-US" dirty="0" err="1">
                <a:effectLst/>
                <a:latin typeface="Calibri" panose="020F0502020204030204" pitchFamily="34" charset="0"/>
              </a:rPr>
              <a:t>volupta</a:t>
            </a:r>
            <a:r>
              <a:rPr lang="en-US" dirty="0">
                <a:effectLst/>
                <a:latin typeface="Calibri" panose="020F0502020204030204" pitchFamily="34" charset="0"/>
              </a:rPr>
              <a:t> quo con </a:t>
            </a:r>
            <a:r>
              <a:rPr lang="en-US" dirty="0" err="1">
                <a:effectLst/>
                <a:latin typeface="Calibri" panose="020F0502020204030204" pitchFamily="34" charset="0"/>
              </a:rPr>
              <a:t>corendes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raerum</a:t>
            </a:r>
            <a:r>
              <a:rPr lang="en-US" dirty="0">
                <a:effectLst/>
                <a:latin typeface="Calibri" panose="020F0502020204030204" pitchFamily="34" charset="0"/>
              </a:rPr>
              <a:t> fugit, </a:t>
            </a:r>
            <a:r>
              <a:rPr lang="en-US" dirty="0" err="1">
                <a:effectLst/>
                <a:latin typeface="Calibri" panose="020F0502020204030204" pitchFamily="34" charset="0"/>
              </a:rPr>
              <a:t>consed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exeriae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scimagnamus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distrum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vendae</a:t>
            </a:r>
            <a:r>
              <a:rPr lang="en-US" dirty="0">
                <a:effectLst/>
                <a:latin typeface="Calibri" panose="020F0502020204030204" pitchFamily="34" charset="0"/>
              </a:rPr>
              <a:t> non et </a:t>
            </a:r>
            <a:r>
              <a:rPr lang="en-US" dirty="0" err="1">
                <a:effectLst/>
                <a:latin typeface="Calibri" panose="020F0502020204030204" pitchFamily="34" charset="0"/>
              </a:rPr>
              <a:t>dit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fuga</a:t>
            </a:r>
            <a:r>
              <a:rPr lang="en-US" dirty="0">
                <a:effectLst/>
                <a:latin typeface="Calibri" panose="020F0502020204030204" pitchFamily="34" charset="0"/>
              </a:rPr>
              <a:t>. Nobis </a:t>
            </a:r>
            <a:r>
              <a:rPr lang="en-US" dirty="0" err="1">
                <a:effectLst/>
                <a:latin typeface="Calibri" panose="020F0502020204030204" pitchFamily="34" charset="0"/>
              </a:rPr>
              <a:t>inullorem</a:t>
            </a:r>
            <a:r>
              <a:rPr lang="en-US" dirty="0">
                <a:effectLst/>
                <a:latin typeface="Calibri" panose="020F0502020204030204" pitchFamily="34" charset="0"/>
              </a:rPr>
              <a:t> re </a:t>
            </a:r>
            <a:r>
              <a:rPr lang="en-US" dirty="0" err="1">
                <a:effectLst/>
                <a:latin typeface="Calibri" panose="020F0502020204030204" pitchFamily="34" charset="0"/>
              </a:rPr>
              <a:t>enima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facea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verumet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velectoria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nis</a:t>
            </a:r>
            <a:r>
              <a:rPr lang="en-US" dirty="0">
                <a:effectLst/>
                <a:latin typeface="Calibri" panose="020F0502020204030204" pitchFamily="34" charset="0"/>
              </a:rPr>
              <a:t> qui del </a:t>
            </a:r>
            <a:r>
              <a:rPr lang="en-US" dirty="0" err="1">
                <a:effectLst/>
                <a:latin typeface="Calibri" panose="020F0502020204030204" pitchFamily="34" charset="0"/>
              </a:rPr>
              <a:t>imi</a:t>
            </a:r>
            <a:r>
              <a:rPr lang="en-US" dirty="0">
                <a:effectLst/>
                <a:latin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</a:rPr>
              <a:t>si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omnis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sequis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delit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maio</a:t>
            </a:r>
            <a:r>
              <a:rPr lang="en-US" dirty="0">
                <a:effectLst/>
                <a:latin typeface="Calibri" panose="020F0502020204030204" pitchFamily="34" charset="0"/>
              </a:rPr>
              <a:t>. Et et </a:t>
            </a:r>
            <a:r>
              <a:rPr lang="en-US" dirty="0" err="1">
                <a:effectLst/>
                <a:latin typeface="Calibri" panose="020F0502020204030204" pitchFamily="34" charset="0"/>
              </a:rPr>
              <a:t>utatib</a:t>
            </a:r>
            <a:r>
              <a:rPr lang="en-US" dirty="0"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68F7106-1E4F-9648-B9B3-95626FD0635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840205" y="1640474"/>
            <a:ext cx="4665870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1215639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– 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3038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96448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1646237"/>
            <a:ext cx="9667875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SzPct val="100000"/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SzPct val="60000"/>
              <a:buFont typeface="System Font Regular"/>
              <a:buChar char="-"/>
              <a:defRPr sz="1600"/>
            </a:lvl3pPr>
            <a:lvl4pPr marL="1600200" indent="-228600">
              <a:buClr>
                <a:schemeClr val="tx1"/>
              </a:buClr>
              <a:buSzPct val="60000"/>
              <a:buFont typeface="Arial"/>
              <a:buChar char="•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18832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Photo – 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304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1714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20080" y="1651503"/>
            <a:ext cx="4785995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8F9D85B-8AA8-BA40-BCFA-B9A66FE5ED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363" y="1646238"/>
            <a:ext cx="4770437" cy="2631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FCD366-558D-934B-AEB5-954C38046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363" y="4308475"/>
            <a:ext cx="4786312" cy="903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Insert descriptor text</a:t>
            </a:r>
          </a:p>
        </p:txBody>
      </p:sp>
    </p:spTree>
    <p:extLst>
      <p:ext uri="{BB962C8B-B14F-4D97-AF65-F5344CB8AC3E}">
        <p14:creationId xmlns:p14="http://schemas.microsoft.com/office/powerpoint/2010/main" val="15387125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Photo Op 2 – 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305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1715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363" y="1651504"/>
            <a:ext cx="4785995" cy="26258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8F9D85B-8AA8-BA40-BCFA-B9A66FE5ED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727858" y="1646238"/>
            <a:ext cx="4770437" cy="3565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FCD366-558D-934B-AEB5-954C38046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363" y="4308476"/>
            <a:ext cx="4786312" cy="903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Insert descriptor text</a:t>
            </a:r>
          </a:p>
        </p:txBody>
      </p:sp>
    </p:spTree>
    <p:extLst>
      <p:ext uri="{BB962C8B-B14F-4D97-AF65-F5344CB8AC3E}">
        <p14:creationId xmlns:p14="http://schemas.microsoft.com/office/powerpoint/2010/main" val="23915547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2 Col – 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305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1715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504"/>
            <a:ext cx="477012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A790081-EB7A-F14B-8933-3260D0B4D8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35320" y="1651504"/>
            <a:ext cx="477012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Arial"/>
              <a:buChar char="•"/>
              <a:tabLst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911980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Object – 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305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1715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949EA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503"/>
            <a:ext cx="483108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40814" y="1658919"/>
            <a:ext cx="4775200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21877464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Chart – 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75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0619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216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950"/>
            <a:ext cx="483108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7CAE2EC-BD76-CB42-97EC-DC1775647C07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5749925" y="1651448"/>
            <a:ext cx="4756150" cy="3614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Table</a:t>
            </a:r>
          </a:p>
        </p:txBody>
      </p:sp>
    </p:spTree>
    <p:extLst>
      <p:ext uri="{BB962C8B-B14F-4D97-AF65-F5344CB8AC3E}">
        <p14:creationId xmlns:p14="http://schemas.microsoft.com/office/powerpoint/2010/main" val="3829657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– L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3038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96448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1646237"/>
            <a:ext cx="9667875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SzPct val="100000"/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SzPct val="60000"/>
              <a:buFont typeface="System Font Regular"/>
              <a:buChar char="-"/>
              <a:defRPr sz="1600"/>
            </a:lvl3pPr>
            <a:lvl4pPr marL="1600200" indent="-228600">
              <a:buClr>
                <a:schemeClr val="tx1"/>
              </a:buClr>
              <a:buSzPct val="60000"/>
              <a:buFont typeface="Arial"/>
              <a:buChar char="•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237897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2 Objects – 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75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216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949EA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950"/>
            <a:ext cx="483108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30875" y="1659366"/>
            <a:ext cx="47752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778E544-1633-CC45-ACD4-C26140CA777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730875" y="3478006"/>
            <a:ext cx="47752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26361300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3 Objects – 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75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0619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216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951"/>
            <a:ext cx="4831080" cy="18130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30875" y="1659366"/>
            <a:ext cx="47752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778E544-1633-CC45-ACD4-C26140CA777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730875" y="3478006"/>
            <a:ext cx="47752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B5F7B13-E91F-F54F-A8D6-EC3071D0EA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63572" y="3478006"/>
            <a:ext cx="483108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35869061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 Smal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327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9668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47B4507-71CB-394C-9EBE-4AC75581E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632408"/>
            <a:ext cx="9667240" cy="35534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mtClean="0"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 err="1">
                <a:effectLst/>
                <a:latin typeface="Calibri" panose="020F0502020204030204" pitchFamily="34" charset="0"/>
              </a:rPr>
              <a:t>Liquidesto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vellenia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aute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eum</a:t>
            </a:r>
            <a:r>
              <a:rPr lang="en-US" dirty="0">
                <a:effectLst/>
                <a:latin typeface="Calibri" panose="020F0502020204030204" pitchFamily="34" charset="0"/>
              </a:rPr>
              <a:t> que </a:t>
            </a:r>
            <a:r>
              <a:rPr lang="en-US" dirty="0" err="1">
                <a:effectLst/>
                <a:latin typeface="Calibri" panose="020F0502020204030204" pitchFamily="34" charset="0"/>
              </a:rPr>
              <a:t>nonse</a:t>
            </a:r>
            <a:r>
              <a:rPr lang="en-US" dirty="0">
                <a:effectLst/>
                <a:latin typeface="Calibri" panose="020F0502020204030204" pitchFamily="34" charset="0"/>
              </a:rPr>
              <a:t> et, </a:t>
            </a:r>
            <a:r>
              <a:rPr lang="en-US" dirty="0" err="1">
                <a:effectLst/>
                <a:latin typeface="Calibri" panose="020F0502020204030204" pitchFamily="34" charset="0"/>
              </a:rPr>
              <a:t>quamus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doluptate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pedignamet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reped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ut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faccusda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dio</a:t>
            </a:r>
            <a:r>
              <a:rPr lang="en-US" dirty="0">
                <a:effectLst/>
                <a:latin typeface="Calibri" panose="020F0502020204030204" pitchFamily="34" charset="0"/>
              </a:rPr>
              <a:t> od </a:t>
            </a:r>
            <a:r>
              <a:rPr lang="en-US" dirty="0" err="1">
                <a:effectLst/>
                <a:latin typeface="Calibri" panose="020F0502020204030204" pitchFamily="34" charset="0"/>
              </a:rPr>
              <a:t>etur</a:t>
            </a:r>
            <a:r>
              <a:rPr lang="en-US" dirty="0">
                <a:effectLst/>
                <a:latin typeface="Calibri" panose="020F0502020204030204" pitchFamily="34" charset="0"/>
              </a:rPr>
              <a:t>? </a:t>
            </a:r>
            <a:r>
              <a:rPr lang="en-US" dirty="0" err="1">
                <a:effectLst/>
                <a:latin typeface="Calibri" panose="020F0502020204030204" pitchFamily="34" charset="0"/>
              </a:rPr>
              <a:t>Quiderf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erferia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dolupitatem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asimi</a:t>
            </a:r>
            <a:r>
              <a:rPr lang="en-US" dirty="0">
                <a:effectLst/>
                <a:latin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</a:rPr>
              <a:t>Aximporro</a:t>
            </a:r>
            <a:r>
              <a:rPr lang="en-US" dirty="0">
                <a:effectLst/>
                <a:latin typeface="Calibri" panose="020F0502020204030204" pitchFamily="34" charset="0"/>
              </a:rPr>
              <a:t> con pe prate re </a:t>
            </a:r>
            <a:r>
              <a:rPr lang="en-US" dirty="0" err="1">
                <a:effectLst/>
                <a:latin typeface="Calibri" panose="020F0502020204030204" pitchFamily="34" charset="0"/>
              </a:rPr>
              <a:t>volupta</a:t>
            </a:r>
            <a:r>
              <a:rPr lang="en-US" dirty="0">
                <a:effectLst/>
                <a:latin typeface="Calibri" panose="020F0502020204030204" pitchFamily="34" charset="0"/>
              </a:rPr>
              <a:t> quo con </a:t>
            </a:r>
            <a:r>
              <a:rPr lang="en-US" dirty="0" err="1">
                <a:effectLst/>
                <a:latin typeface="Calibri" panose="020F0502020204030204" pitchFamily="34" charset="0"/>
              </a:rPr>
              <a:t>corendes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raerum</a:t>
            </a:r>
            <a:r>
              <a:rPr lang="en-US" dirty="0">
                <a:effectLst/>
                <a:latin typeface="Calibri" panose="020F0502020204030204" pitchFamily="34" charset="0"/>
              </a:rPr>
              <a:t> fugit, </a:t>
            </a:r>
            <a:r>
              <a:rPr lang="en-US" dirty="0" err="1">
                <a:effectLst/>
                <a:latin typeface="Calibri" panose="020F0502020204030204" pitchFamily="34" charset="0"/>
              </a:rPr>
              <a:t>consed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exeriae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scimagnamus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distrum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vendae</a:t>
            </a:r>
            <a:r>
              <a:rPr lang="en-US" dirty="0">
                <a:effectLst/>
                <a:latin typeface="Calibri" panose="020F0502020204030204" pitchFamily="34" charset="0"/>
              </a:rPr>
              <a:t> non et </a:t>
            </a:r>
            <a:r>
              <a:rPr lang="en-US" dirty="0" err="1">
                <a:effectLst/>
                <a:latin typeface="Calibri" panose="020F0502020204030204" pitchFamily="34" charset="0"/>
              </a:rPr>
              <a:t>dit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fuga</a:t>
            </a:r>
            <a:r>
              <a:rPr lang="en-US" dirty="0">
                <a:effectLst/>
                <a:latin typeface="Calibri" panose="020F0502020204030204" pitchFamily="34" charset="0"/>
              </a:rPr>
              <a:t>. Nobis </a:t>
            </a:r>
            <a:r>
              <a:rPr lang="en-US" dirty="0" err="1">
                <a:effectLst/>
                <a:latin typeface="Calibri" panose="020F0502020204030204" pitchFamily="34" charset="0"/>
              </a:rPr>
              <a:t>inullorem</a:t>
            </a:r>
            <a:r>
              <a:rPr lang="en-US" dirty="0">
                <a:effectLst/>
                <a:latin typeface="Calibri" panose="020F0502020204030204" pitchFamily="34" charset="0"/>
              </a:rPr>
              <a:t> re </a:t>
            </a:r>
            <a:r>
              <a:rPr lang="en-US" dirty="0" err="1">
                <a:effectLst/>
                <a:latin typeface="Calibri" panose="020F0502020204030204" pitchFamily="34" charset="0"/>
              </a:rPr>
              <a:t>enima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facea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verumet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velectoria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nis</a:t>
            </a:r>
            <a:r>
              <a:rPr lang="en-US" dirty="0">
                <a:effectLst/>
                <a:latin typeface="Calibri" panose="020F0502020204030204" pitchFamily="34" charset="0"/>
              </a:rPr>
              <a:t> qui del </a:t>
            </a:r>
            <a:r>
              <a:rPr lang="en-US" dirty="0" err="1">
                <a:effectLst/>
                <a:latin typeface="Calibri" panose="020F0502020204030204" pitchFamily="34" charset="0"/>
              </a:rPr>
              <a:t>imi</a:t>
            </a:r>
            <a:r>
              <a:rPr lang="en-US" dirty="0">
                <a:effectLst/>
                <a:latin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</a:rPr>
              <a:t>si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omnis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sequis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delit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maio</a:t>
            </a:r>
            <a:r>
              <a:rPr lang="en-US" dirty="0">
                <a:effectLst/>
                <a:latin typeface="Calibri" panose="020F0502020204030204" pitchFamily="34" charset="0"/>
              </a:rPr>
              <a:t>. Et et </a:t>
            </a:r>
            <a:r>
              <a:rPr lang="en-US" dirty="0" err="1">
                <a:effectLst/>
                <a:latin typeface="Calibri" panose="020F0502020204030204" pitchFamily="34" charset="0"/>
              </a:rPr>
              <a:t>utatib</a:t>
            </a:r>
            <a:r>
              <a:rPr lang="en-US" dirty="0"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9437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Object – Smal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327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9668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47B4507-71CB-394C-9EBE-4AC75581E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634422"/>
            <a:ext cx="4892675" cy="360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mtClean="0"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 err="1">
                <a:effectLst/>
                <a:latin typeface="Calibri" panose="020F0502020204030204" pitchFamily="34" charset="0"/>
              </a:rPr>
              <a:t>Liquidesto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vellenia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aute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eum</a:t>
            </a:r>
            <a:r>
              <a:rPr lang="en-US" dirty="0">
                <a:effectLst/>
                <a:latin typeface="Calibri" panose="020F0502020204030204" pitchFamily="34" charset="0"/>
              </a:rPr>
              <a:t> que </a:t>
            </a:r>
            <a:r>
              <a:rPr lang="en-US" dirty="0" err="1">
                <a:effectLst/>
                <a:latin typeface="Calibri" panose="020F0502020204030204" pitchFamily="34" charset="0"/>
              </a:rPr>
              <a:t>nonse</a:t>
            </a:r>
            <a:r>
              <a:rPr lang="en-US" dirty="0">
                <a:effectLst/>
                <a:latin typeface="Calibri" panose="020F0502020204030204" pitchFamily="34" charset="0"/>
              </a:rPr>
              <a:t> et, </a:t>
            </a:r>
            <a:r>
              <a:rPr lang="en-US" dirty="0" err="1">
                <a:effectLst/>
                <a:latin typeface="Calibri" panose="020F0502020204030204" pitchFamily="34" charset="0"/>
              </a:rPr>
              <a:t>quamus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doluptate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pedignamet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reped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ut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faccusda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dio</a:t>
            </a:r>
            <a:r>
              <a:rPr lang="en-US" dirty="0">
                <a:effectLst/>
                <a:latin typeface="Calibri" panose="020F0502020204030204" pitchFamily="34" charset="0"/>
              </a:rPr>
              <a:t> od </a:t>
            </a:r>
            <a:r>
              <a:rPr lang="en-US" dirty="0" err="1">
                <a:effectLst/>
                <a:latin typeface="Calibri" panose="020F0502020204030204" pitchFamily="34" charset="0"/>
              </a:rPr>
              <a:t>etur</a:t>
            </a:r>
            <a:r>
              <a:rPr lang="en-US" dirty="0">
                <a:effectLst/>
                <a:latin typeface="Calibri" panose="020F0502020204030204" pitchFamily="34" charset="0"/>
              </a:rPr>
              <a:t>? </a:t>
            </a:r>
            <a:r>
              <a:rPr lang="en-US" dirty="0" err="1">
                <a:effectLst/>
                <a:latin typeface="Calibri" panose="020F0502020204030204" pitchFamily="34" charset="0"/>
              </a:rPr>
              <a:t>Quiderf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erferia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dolupitatem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asimi</a:t>
            </a:r>
            <a:r>
              <a:rPr lang="en-US" dirty="0">
                <a:effectLst/>
                <a:latin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</a:rPr>
              <a:t>Aximporro</a:t>
            </a:r>
            <a:r>
              <a:rPr lang="en-US" dirty="0">
                <a:effectLst/>
                <a:latin typeface="Calibri" panose="020F0502020204030204" pitchFamily="34" charset="0"/>
              </a:rPr>
              <a:t> con pe prate re </a:t>
            </a:r>
            <a:r>
              <a:rPr lang="en-US" dirty="0" err="1">
                <a:effectLst/>
                <a:latin typeface="Calibri" panose="020F0502020204030204" pitchFamily="34" charset="0"/>
              </a:rPr>
              <a:t>volupta</a:t>
            </a:r>
            <a:r>
              <a:rPr lang="en-US" dirty="0">
                <a:effectLst/>
                <a:latin typeface="Calibri" panose="020F0502020204030204" pitchFamily="34" charset="0"/>
              </a:rPr>
              <a:t> quo con </a:t>
            </a:r>
            <a:r>
              <a:rPr lang="en-US" dirty="0" err="1">
                <a:effectLst/>
                <a:latin typeface="Calibri" panose="020F0502020204030204" pitchFamily="34" charset="0"/>
              </a:rPr>
              <a:t>corendes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raerum</a:t>
            </a:r>
            <a:r>
              <a:rPr lang="en-US" dirty="0">
                <a:effectLst/>
                <a:latin typeface="Calibri" panose="020F0502020204030204" pitchFamily="34" charset="0"/>
              </a:rPr>
              <a:t> fugit, </a:t>
            </a:r>
            <a:r>
              <a:rPr lang="en-US" dirty="0" err="1">
                <a:effectLst/>
                <a:latin typeface="Calibri" panose="020F0502020204030204" pitchFamily="34" charset="0"/>
              </a:rPr>
              <a:t>consed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exeriae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scimagnamus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distrum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vendae</a:t>
            </a:r>
            <a:r>
              <a:rPr lang="en-US" dirty="0">
                <a:effectLst/>
                <a:latin typeface="Calibri" panose="020F0502020204030204" pitchFamily="34" charset="0"/>
              </a:rPr>
              <a:t> non et </a:t>
            </a:r>
            <a:r>
              <a:rPr lang="en-US" dirty="0" err="1">
                <a:effectLst/>
                <a:latin typeface="Calibri" panose="020F0502020204030204" pitchFamily="34" charset="0"/>
              </a:rPr>
              <a:t>dit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fuga</a:t>
            </a:r>
            <a:r>
              <a:rPr lang="en-US" dirty="0">
                <a:effectLst/>
                <a:latin typeface="Calibri" panose="020F0502020204030204" pitchFamily="34" charset="0"/>
              </a:rPr>
              <a:t>. Nobis </a:t>
            </a:r>
            <a:r>
              <a:rPr lang="en-US" dirty="0" err="1">
                <a:effectLst/>
                <a:latin typeface="Calibri" panose="020F0502020204030204" pitchFamily="34" charset="0"/>
              </a:rPr>
              <a:t>inullorem</a:t>
            </a:r>
            <a:r>
              <a:rPr lang="en-US" dirty="0">
                <a:effectLst/>
                <a:latin typeface="Calibri" panose="020F0502020204030204" pitchFamily="34" charset="0"/>
              </a:rPr>
              <a:t> re </a:t>
            </a:r>
            <a:r>
              <a:rPr lang="en-US" dirty="0" err="1">
                <a:effectLst/>
                <a:latin typeface="Calibri" panose="020F0502020204030204" pitchFamily="34" charset="0"/>
              </a:rPr>
              <a:t>enima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facea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verumet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velectoria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nis</a:t>
            </a:r>
            <a:r>
              <a:rPr lang="en-US" dirty="0">
                <a:effectLst/>
                <a:latin typeface="Calibri" panose="020F0502020204030204" pitchFamily="34" charset="0"/>
              </a:rPr>
              <a:t> qui del </a:t>
            </a:r>
            <a:r>
              <a:rPr lang="en-US" dirty="0" err="1">
                <a:effectLst/>
                <a:latin typeface="Calibri" panose="020F0502020204030204" pitchFamily="34" charset="0"/>
              </a:rPr>
              <a:t>imi</a:t>
            </a:r>
            <a:r>
              <a:rPr lang="en-US" dirty="0">
                <a:effectLst/>
                <a:latin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</a:rPr>
              <a:t>si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omnis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sequis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delit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maio</a:t>
            </a:r>
            <a:r>
              <a:rPr lang="en-US" dirty="0">
                <a:effectLst/>
                <a:latin typeface="Calibri" panose="020F0502020204030204" pitchFamily="34" charset="0"/>
              </a:rPr>
              <a:t>. Et et </a:t>
            </a:r>
            <a:r>
              <a:rPr lang="en-US" dirty="0" err="1">
                <a:effectLst/>
                <a:latin typeface="Calibri" panose="020F0502020204030204" pitchFamily="34" charset="0"/>
              </a:rPr>
              <a:t>utatib</a:t>
            </a:r>
            <a:r>
              <a:rPr lang="en-US" dirty="0"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68F7106-1E4F-9648-B9B3-95626FD0635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840205" y="1640474"/>
            <a:ext cx="4665870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14557115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– Smal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3038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96448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1646237"/>
            <a:ext cx="9667875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SzPct val="100000"/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SzPct val="60000"/>
              <a:buFont typeface="System Font Regular"/>
              <a:buChar char="-"/>
              <a:defRPr sz="1600"/>
            </a:lvl3pPr>
            <a:lvl4pPr marL="1600200" indent="-228600">
              <a:buClr>
                <a:schemeClr val="tx1"/>
              </a:buClr>
              <a:buSzPct val="60000"/>
              <a:buFont typeface="Arial"/>
              <a:buChar char="•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244938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Photo  – Smal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304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1714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20080" y="1651503"/>
            <a:ext cx="4785995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8F9D85B-8AA8-BA40-BCFA-B9A66FE5ED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363" y="1646238"/>
            <a:ext cx="4770437" cy="2631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FCD366-558D-934B-AEB5-954C38046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363" y="4308475"/>
            <a:ext cx="4786312" cy="903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Insert descriptor text</a:t>
            </a:r>
          </a:p>
        </p:txBody>
      </p:sp>
    </p:spTree>
    <p:extLst>
      <p:ext uri="{BB962C8B-B14F-4D97-AF65-F5344CB8AC3E}">
        <p14:creationId xmlns:p14="http://schemas.microsoft.com/office/powerpoint/2010/main" val="29206776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Photo Op 2 – Smal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305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1715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363" y="1651504"/>
            <a:ext cx="4785995" cy="26258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8F9D85B-8AA8-BA40-BCFA-B9A66FE5ED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727858" y="1646238"/>
            <a:ext cx="4770437" cy="3565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FCD366-558D-934B-AEB5-954C38046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363" y="4308476"/>
            <a:ext cx="4786312" cy="903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Insert descriptor text</a:t>
            </a:r>
          </a:p>
        </p:txBody>
      </p:sp>
    </p:spTree>
    <p:extLst>
      <p:ext uri="{BB962C8B-B14F-4D97-AF65-F5344CB8AC3E}">
        <p14:creationId xmlns:p14="http://schemas.microsoft.com/office/powerpoint/2010/main" val="38790064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2 Col – Smal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305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1715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504"/>
            <a:ext cx="477012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A790081-EB7A-F14B-8933-3260D0B4D8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35320" y="1651504"/>
            <a:ext cx="477012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Arial"/>
              <a:buChar char="•"/>
              <a:tabLst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224499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Object – Smal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305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1715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949EA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503"/>
            <a:ext cx="483108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40814" y="1658919"/>
            <a:ext cx="4775200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32076375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Chart – Smal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75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0619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216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950"/>
            <a:ext cx="483108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7CAE2EC-BD76-CB42-97EC-DC1775647C07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5749925" y="1651448"/>
            <a:ext cx="4756150" cy="3614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Table</a:t>
            </a:r>
          </a:p>
        </p:txBody>
      </p:sp>
    </p:spTree>
    <p:extLst>
      <p:ext uri="{BB962C8B-B14F-4D97-AF65-F5344CB8AC3E}">
        <p14:creationId xmlns:p14="http://schemas.microsoft.com/office/powerpoint/2010/main" val="265580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Photo – L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304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1714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20080" y="1651503"/>
            <a:ext cx="4785995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8F9D85B-8AA8-BA40-BCFA-B9A66FE5ED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363" y="1646238"/>
            <a:ext cx="4770437" cy="2631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FCD366-558D-934B-AEB5-954C38046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363" y="4308475"/>
            <a:ext cx="4786312" cy="903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Insert descriptor text</a:t>
            </a:r>
          </a:p>
        </p:txBody>
      </p:sp>
    </p:spTree>
    <p:extLst>
      <p:ext uri="{BB962C8B-B14F-4D97-AF65-F5344CB8AC3E}">
        <p14:creationId xmlns:p14="http://schemas.microsoft.com/office/powerpoint/2010/main" val="10771480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2 Objects – Smal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75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216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949EA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950"/>
            <a:ext cx="483108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30875" y="1659366"/>
            <a:ext cx="47752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778E544-1633-CC45-ACD4-C26140CA777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730875" y="3478006"/>
            <a:ext cx="47752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21093055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3 Objects – Smal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75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0619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216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951"/>
            <a:ext cx="4831080" cy="18130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30875" y="1659366"/>
            <a:ext cx="47752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778E544-1633-CC45-ACD4-C26140CA777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730875" y="3478006"/>
            <a:ext cx="47752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B5F7B13-E91F-F54F-A8D6-EC3071D0EA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63572" y="3478006"/>
            <a:ext cx="483108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2572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Photo Op 2 – L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305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1715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363" y="1651504"/>
            <a:ext cx="4785995" cy="26258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8F9D85B-8AA8-BA40-BCFA-B9A66FE5ED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727858" y="1646238"/>
            <a:ext cx="4770437" cy="3565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FCD366-558D-934B-AEB5-954C38046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363" y="4308476"/>
            <a:ext cx="4786312" cy="903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Insert descriptor text</a:t>
            </a:r>
          </a:p>
        </p:txBody>
      </p:sp>
    </p:spTree>
    <p:extLst>
      <p:ext uri="{BB962C8B-B14F-4D97-AF65-F5344CB8AC3E}">
        <p14:creationId xmlns:p14="http://schemas.microsoft.com/office/powerpoint/2010/main" val="193279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2 Col – L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305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1715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504"/>
            <a:ext cx="477012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A790081-EB7A-F14B-8933-3260D0B4D8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35320" y="1651504"/>
            <a:ext cx="477012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Arial"/>
              <a:buChar char="•"/>
              <a:tabLst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6122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Object – L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305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1715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949EA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503"/>
            <a:ext cx="483108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40814" y="1658919"/>
            <a:ext cx="4775200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3473148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Chart – L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752"/>
            <a:ext cx="966724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0619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02162"/>
            <a:ext cx="966724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8018" y="1651950"/>
            <a:ext cx="483108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685800" indent="-228600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1143000" indent="-228600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7CAE2EC-BD76-CB42-97EC-DC1775647C07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5749925" y="1651448"/>
            <a:ext cx="4756150" cy="3614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Table</a:t>
            </a:r>
          </a:p>
        </p:txBody>
      </p:sp>
    </p:spTree>
    <p:extLst>
      <p:ext uri="{BB962C8B-B14F-4D97-AF65-F5344CB8AC3E}">
        <p14:creationId xmlns:p14="http://schemas.microsoft.com/office/powerpoint/2010/main" val="197365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4.jp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5.jp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image" Target="../media/image6.jp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001AC0F2-A7DF-0840-A2F2-18C0979548E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C779817-A5AA-A74D-908C-C506102E2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09330" y="6207264"/>
            <a:ext cx="848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53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1B68FD1-DDC0-6947-86CE-D1DEEBE6062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C779817-A5AA-A74D-908C-C506102E2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09330" y="6207264"/>
            <a:ext cx="848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2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896B9D8-120D-CB42-8C06-90BD8EC9047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C779817-A5AA-A74D-908C-C506102E2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09330" y="6207264"/>
            <a:ext cx="848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2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987494-488D-5A4B-A300-BF2F8B509EB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C779817-A5AA-A74D-908C-C506102E2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09330" y="6207264"/>
            <a:ext cx="848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2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0630789C-86FC-6C4C-A00F-E458A86B2E5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C779817-A5AA-A74D-908C-C506102E2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09330" y="6207264"/>
            <a:ext cx="848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55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24BF9-0242-8747-BB26-263A6FCFEA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9E6E9E-180B-E04D-919D-31130DA62A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68889"/>
      </p:ext>
    </p:extLst>
  </p:cSld>
  <p:clrMapOvr>
    <a:masterClrMapping/>
  </p:clrMapOvr>
</p:sld>
</file>

<file path=ppt/theme/theme1.xml><?xml version="1.0" encoding="utf-8"?>
<a:theme xmlns:a="http://schemas.openxmlformats.org/drawingml/2006/main" name="Large Graphic Set">
  <a:themeElements>
    <a:clrScheme name="IEEE SPS Pallette">
      <a:dk1>
        <a:srgbClr val="27374F"/>
      </a:dk1>
      <a:lt1>
        <a:srgbClr val="FFFFFF"/>
      </a:lt1>
      <a:dk2>
        <a:srgbClr val="58595B"/>
      </a:dk2>
      <a:lt2>
        <a:srgbClr val="EEECE1"/>
      </a:lt2>
      <a:accent1>
        <a:srgbClr val="78BE20"/>
      </a:accent1>
      <a:accent2>
        <a:srgbClr val="949EA9"/>
      </a:accent2>
      <a:accent3>
        <a:srgbClr val="00619B"/>
      </a:accent3>
      <a:accent4>
        <a:srgbClr val="EEA420"/>
      </a:accent4>
      <a:accent5>
        <a:srgbClr val="658D1B"/>
      </a:accent5>
      <a:accent6>
        <a:srgbClr val="981D97"/>
      </a:accent6>
      <a:hlink>
        <a:srgbClr val="00619B"/>
      </a:hlink>
      <a:folHlink>
        <a:srgbClr val="00B5E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dium Graphic Set">
  <a:themeElements>
    <a:clrScheme name="IEEE SPS Pallette">
      <a:dk1>
        <a:srgbClr val="27374F"/>
      </a:dk1>
      <a:lt1>
        <a:srgbClr val="FFFFFF"/>
      </a:lt1>
      <a:dk2>
        <a:srgbClr val="58595B"/>
      </a:dk2>
      <a:lt2>
        <a:srgbClr val="EEECE1"/>
      </a:lt2>
      <a:accent1>
        <a:srgbClr val="78BE20"/>
      </a:accent1>
      <a:accent2>
        <a:srgbClr val="949EA9"/>
      </a:accent2>
      <a:accent3>
        <a:srgbClr val="00619B"/>
      </a:accent3>
      <a:accent4>
        <a:srgbClr val="EEA420"/>
      </a:accent4>
      <a:accent5>
        <a:srgbClr val="658D1B"/>
      </a:accent5>
      <a:accent6>
        <a:srgbClr val="981D97"/>
      </a:accent6>
      <a:hlink>
        <a:srgbClr val="00619B"/>
      </a:hlink>
      <a:folHlink>
        <a:srgbClr val="00B5E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mall Graphic Set">
  <a:themeElements>
    <a:clrScheme name="IEEE SPS Pallette">
      <a:dk1>
        <a:srgbClr val="27374F"/>
      </a:dk1>
      <a:lt1>
        <a:srgbClr val="FFFFFF"/>
      </a:lt1>
      <a:dk2>
        <a:srgbClr val="58595B"/>
      </a:dk2>
      <a:lt2>
        <a:srgbClr val="EEECE1"/>
      </a:lt2>
      <a:accent1>
        <a:srgbClr val="78BE20"/>
      </a:accent1>
      <a:accent2>
        <a:srgbClr val="949EA9"/>
      </a:accent2>
      <a:accent3>
        <a:srgbClr val="00619B"/>
      </a:accent3>
      <a:accent4>
        <a:srgbClr val="EEA420"/>
      </a:accent4>
      <a:accent5>
        <a:srgbClr val="658D1B"/>
      </a:accent5>
      <a:accent6>
        <a:srgbClr val="981D97"/>
      </a:accent6>
      <a:hlink>
        <a:srgbClr val="00619B"/>
      </a:hlink>
      <a:folHlink>
        <a:srgbClr val="00B5E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Graphic Set">
  <a:themeElements>
    <a:clrScheme name="IEEE SPS Pallette">
      <a:dk1>
        <a:srgbClr val="27374F"/>
      </a:dk1>
      <a:lt1>
        <a:srgbClr val="FFFFFF"/>
      </a:lt1>
      <a:dk2>
        <a:srgbClr val="58595B"/>
      </a:dk2>
      <a:lt2>
        <a:srgbClr val="EEECE1"/>
      </a:lt2>
      <a:accent1>
        <a:srgbClr val="78BE20"/>
      </a:accent1>
      <a:accent2>
        <a:srgbClr val="949EA9"/>
      </a:accent2>
      <a:accent3>
        <a:srgbClr val="00619B"/>
      </a:accent3>
      <a:accent4>
        <a:srgbClr val="EEA420"/>
      </a:accent4>
      <a:accent5>
        <a:srgbClr val="658D1B"/>
      </a:accent5>
      <a:accent6>
        <a:srgbClr val="981D97"/>
      </a:accent6>
      <a:hlink>
        <a:srgbClr val="00619B"/>
      </a:hlink>
      <a:folHlink>
        <a:srgbClr val="00B5E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mall_Globe_Set">
  <a:themeElements>
    <a:clrScheme name="IEEE SPS Pallette">
      <a:dk1>
        <a:srgbClr val="27374F"/>
      </a:dk1>
      <a:lt1>
        <a:srgbClr val="FFFFFF"/>
      </a:lt1>
      <a:dk2>
        <a:srgbClr val="58595B"/>
      </a:dk2>
      <a:lt2>
        <a:srgbClr val="EEECE1"/>
      </a:lt2>
      <a:accent1>
        <a:srgbClr val="78BE20"/>
      </a:accent1>
      <a:accent2>
        <a:srgbClr val="949EA9"/>
      </a:accent2>
      <a:accent3>
        <a:srgbClr val="00619B"/>
      </a:accent3>
      <a:accent4>
        <a:srgbClr val="EEA420"/>
      </a:accent4>
      <a:accent5>
        <a:srgbClr val="658D1B"/>
      </a:accent5>
      <a:accent6>
        <a:srgbClr val="981D97"/>
      </a:accent6>
      <a:hlink>
        <a:srgbClr val="00619B"/>
      </a:hlink>
      <a:folHlink>
        <a:srgbClr val="00B5E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1</Words>
  <Application>Microsoft Macintosh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.Lucida Grande UI Regular</vt:lpstr>
      <vt:lpstr>Arial</vt:lpstr>
      <vt:lpstr>Calibri</vt:lpstr>
      <vt:lpstr>System Font Regular</vt:lpstr>
      <vt:lpstr>Wingdings</vt:lpstr>
      <vt:lpstr>Large Graphic Set</vt:lpstr>
      <vt:lpstr>Medium Graphic Set</vt:lpstr>
      <vt:lpstr>Small Graphic Set</vt:lpstr>
      <vt:lpstr>No Graphic Set</vt:lpstr>
      <vt:lpstr>Small_Globe_Set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Volansky</dc:creator>
  <cp:lastModifiedBy>Brad Leszczynski</cp:lastModifiedBy>
  <cp:revision>54</cp:revision>
  <dcterms:created xsi:type="dcterms:W3CDTF">2019-05-10T13:33:52Z</dcterms:created>
  <dcterms:modified xsi:type="dcterms:W3CDTF">2020-10-20T19:38:39Z</dcterms:modified>
</cp:coreProperties>
</file>